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58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7" autoAdjust="0"/>
  </p:normalViewPr>
  <p:slideViewPr>
    <p:cSldViewPr>
      <p:cViewPr varScale="1">
        <p:scale>
          <a:sx n="121" d="100"/>
          <a:sy n="121" d="100"/>
        </p:scale>
        <p:origin x="13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606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39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244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461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43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913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756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564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357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902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00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76A3-0640-40FC-99C5-411853025ED7}" type="datetimeFigureOut">
              <a:rPr lang="bg-BG" smtClean="0"/>
              <a:pPr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AB1B-2842-40B0-A647-182320D90CC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86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0"/>
            <a:ext cx="9157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8" y="-27384"/>
            <a:ext cx="1008112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7493" y="152766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i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 „ПРОФ. Д-Р АСЕН ЗЛАТАРОВ“</a:t>
            </a:r>
          </a:p>
          <a:p>
            <a:pPr algn="ctr"/>
            <a:r>
              <a:rPr lang="bg-BG" sz="2000" b="1" i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ГР. БУРГАС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20" y="157687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НИХ - 474/2022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91291"/>
            <a:ext cx="3843582" cy="201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8534" y="4077072"/>
            <a:ext cx="9054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cap="all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ИЗСЛЕДВАНЕ ВЛИЯНИЕТО НА КОНЦЕНТРАЦИЯТА НА ФПЧ И ОТНОСИТЕЛНАТА ВЛАЖНОСТ НА ВЪЗДУХА </a:t>
            </a:r>
          </a:p>
          <a:p>
            <a:pPr lvl="0" algn="ctr"/>
            <a:r>
              <a:rPr lang="ru-RU" sz="2400" cap="all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ВЪРХУ ЗАБОЛЯВАНИЯТА НА ГОРНИТЕ ДИХАТЕЛНИ ПЪТИЩА В ДЕТСКО-ЮНОШЕСКА ВЪЗРАСТ”</a:t>
            </a:r>
          </a:p>
        </p:txBody>
      </p:sp>
    </p:spTree>
    <p:extLst>
      <p:ext uri="{BB962C8B-B14F-4D97-AF65-F5344CB8AC3E}">
        <p14:creationId xmlns:p14="http://schemas.microsoft.com/office/powerpoint/2010/main" val="29019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0"/>
            <a:ext cx="9157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3938" y="116632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Списък на научния колектив</a:t>
            </a:r>
            <a:endParaRPr lang="ru-RU" sz="200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F2825E8-8B71-4814-ABEA-A9FB8E278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79717"/>
              </p:ext>
            </p:extLst>
          </p:nvPr>
        </p:nvGraphicFramePr>
        <p:xfrm>
          <a:off x="179512" y="785378"/>
          <a:ext cx="8784976" cy="5822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583">
                  <a:extLst>
                    <a:ext uri="{9D8B030D-6E8A-4147-A177-3AD203B41FA5}">
                      <a16:colId xmlns:a16="http://schemas.microsoft.com/office/drawing/2014/main" val="1371935457"/>
                    </a:ext>
                  </a:extLst>
                </a:gridCol>
                <a:gridCol w="4501393">
                  <a:extLst>
                    <a:ext uri="{9D8B030D-6E8A-4147-A177-3AD203B41FA5}">
                      <a16:colId xmlns:a16="http://schemas.microsoft.com/office/drawing/2014/main" val="1209108526"/>
                    </a:ext>
                  </a:extLst>
                </a:gridCol>
              </a:tblGrid>
              <a:tr h="347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 д-р Валентин Костов Стоянов - Ръководител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МФ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277921686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Доц. д-р Александър Николов Димитров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2367933612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Доц. д-р Никола Стоянов Тодоров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2220395893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Гл. ас. д-р Станислав Попов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ФТН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2025956667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Ас. Стела Иванова Найденова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2408305149"/>
                  </a:ext>
                </a:extLst>
              </a:tr>
              <a:tr h="323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Доц. д-р Даниел Петков </a:t>
                      </a:r>
                      <a:r>
                        <a:rPr lang="bg-BG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Петков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МФ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1357542197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д-р Цветелина Антонова Григорова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МФ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3926959877"/>
                  </a:ext>
                </a:extLst>
              </a:tr>
              <a:tr h="39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Казанджиева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на дирекция „Здравеопазване, социални дейности и младежки политики“, Община Бургас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1797943853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Христо Петров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РЗИ Бургас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3480099451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Янкова Моллова – докторант ЕООС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426835473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Александровна Ангелова – докторант ЕООС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903179523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Мария Димитрова Павлова - студент Медицина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МФ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579538450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Лиляна Юлиянова Крумова - студент Медицина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МФ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2181447285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Габриела Иванова </a:t>
                      </a:r>
                      <a:r>
                        <a:rPr lang="bg-BG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Карабойчева</a:t>
                      </a: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студент Медицина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МФ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3168592525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Гергана Иванова Байчева – студент ЕООС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295768045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Мария Стефанова </a:t>
                      </a:r>
                      <a:r>
                        <a:rPr lang="bg-BG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Карабаджакова</a:t>
                      </a: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студент ЕООС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4246766589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Галя Чанкова Георгиева – студент ЕООС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378372335"/>
                  </a:ext>
                </a:extLst>
              </a:tr>
              <a:tr h="313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 Иванова Караиванова – студент ЕООС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“Проф. д-р А. Златаров” - Бургас, ФПН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/>
                </a:tc>
                <a:extLst>
                  <a:ext uri="{0D108BD9-81ED-4DB2-BD59-A6C34878D82A}">
                    <a16:rowId xmlns:a16="http://schemas.microsoft.com/office/drawing/2014/main" val="429017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2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0"/>
            <a:ext cx="9157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3938" y="116632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200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66" y="633374"/>
            <a:ext cx="86755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настоящият проект е да се направи изследване на влиянието на концентрацията на ФПЧ и относителната влажност на въздуха върху заболяванията на горните дихателни пътища в детско-юношеска възраст. </a:t>
            </a:r>
          </a:p>
          <a:p>
            <a:pPr lvl="2" algn="just"/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 задачи: 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1. Избор на общини, в които ще се изследва влиянието на концентрацията на ФПЧ и относителната влажност на въздуха върху заболяванията на горните дихателни пътища в детско-юношеска възраст;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 Избор на пунктове за пробовземане на ФПЧ, представителни за съответните общини;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3. Анализ на концентрациите на ФПЧ в изследваните общини и пунктове;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4. Анализ на относителната влажност на атмосферния въздух в избраните общини и пунктове за мониторинг;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5. Анализ на предоставените от РЗИ-Бургас данни за заболяванията на горните дихателни пътища в детско-юношеска възраст;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6. Сравнителен анализ на заболеваемостта в таргетната група по местоживеене.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7. Посещение на място в конкретно учебно заведение и извършване на физикален преглед и риноманометрия на включени в проучването ученици.</a:t>
            </a:r>
          </a:p>
          <a:p>
            <a:pPr algn="just"/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5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0"/>
            <a:ext cx="9157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3938" y="116632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НАУЧНИ РЕЗУЛТАТИ</a:t>
            </a:r>
            <a:endParaRPr lang="ru-RU" sz="200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67" y="737312"/>
            <a:ext cx="441163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База данни за концентрацията на две фракции ФПЧ (10 и 2,5 μm), относителна влажност на въздуха и заболяемост в Бургас и Русе.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Корелационния анализ дава по-добра зависимост за град Русе, и не толкова добра за град Бургас. Факторите, влияещи върху заболяемостта са комплексни, но евентуално причина може да бъде солесъдържанието на ФПЧ в Бургас, поради близостта на морето и лагуната Атанасовско езеро.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Данни от физикален преглед и риноманометрия на включени в проучването ученици в по едно училище в избраните общини (Бургас и Русе).</a:t>
            </a:r>
          </a:p>
          <a:p>
            <a:pPr algn="just"/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16" y="908720"/>
            <a:ext cx="3324232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01" y="2813506"/>
            <a:ext cx="3267239" cy="1695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58870"/>
            <a:ext cx="2532144" cy="18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0"/>
            <a:ext cx="9157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3938" y="116632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Популяризиране на резултатите</a:t>
            </a:r>
            <a:endParaRPr lang="ru-RU" sz="200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7" y="1009715"/>
            <a:ext cx="9001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Григорова Ц., В. Стоянов, Д. Петков, Г. Карабойчева, А. Димитров, Ст. Найденова, Е. Моллова, 2022. Влиянието на концентрацията на ФПЧ и относителната влажност на въздуха върху заболяванията на горните дихателни пътища. 16-ти Национален конгрес по Оториноларингология, 7-9.10.2022, х-л „България“, Бургас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 Найденова С., С. Попов, Б. Миразчиски, Н. Ангелова, А. Димитров, Д. Петков, В. Стоянов, П. Боздукова, Г. Карабойчева, Г. Байчев, М. Карабаджакова, 2023. Kонцентрация на финните прахови частици (ФПЧ) и тяхното влияние върху заболяванията на горните дихателни пътища, 17-ти Национален конгрес по Оториноларингология, 6-8.10.2023 г., х-л „Wave”, Поморие.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3. Попов С., С. Найденова, Е. Моллова, А. Димитров, Д. Петков, В. Стоянов, 2023. Качество на въздуха и детско здраве. Трети есенен медицински форум, 3-4.11.2023 г., Университет “Проф. д-р Асен Златаров”, Бургас.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Naydenova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Popov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Dimitrov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Petkov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Stoyanov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Atanassov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2023-24. In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fluence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Particulate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Clinical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and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Experimental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Otorhinolaryngology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(Q1) -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етап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рецензенти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	Предстоящо участие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Научните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„Медицина и ФОЗЗГ“ и “Природни и технически науки” за студенти, докторанти и млади научни работници при Университет “Проф. д-р Асен Златаров” Бургас, 2023-2024 г.</a:t>
            </a:r>
          </a:p>
        </p:txBody>
      </p:sp>
    </p:spTree>
    <p:extLst>
      <p:ext uri="{BB962C8B-B14F-4D97-AF65-F5344CB8AC3E}">
        <p14:creationId xmlns:p14="http://schemas.microsoft.com/office/powerpoint/2010/main" val="98837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0"/>
            <a:ext cx="9157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4647" y="76562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 отчет</a:t>
            </a:r>
            <a:endParaRPr lang="ru-RU" sz="200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3" y="553234"/>
            <a:ext cx="4593012" cy="61389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945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941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Stela</dc:creator>
  <cp:lastModifiedBy>Teacher</cp:lastModifiedBy>
  <cp:revision>81</cp:revision>
  <dcterms:created xsi:type="dcterms:W3CDTF">2019-04-01T07:58:51Z</dcterms:created>
  <dcterms:modified xsi:type="dcterms:W3CDTF">2024-05-20T10:13:49Z</dcterms:modified>
</cp:coreProperties>
</file>