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1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6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9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8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5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9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E73B84-1B9A-4802-9FC5-64BD514A8462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A2BF1E-74A4-452C-BD03-E9CCF49E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3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1408" y="702366"/>
            <a:ext cx="9700592" cy="42937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Университет „Проф. </a:t>
            </a:r>
            <a:r>
              <a:rPr lang="ru-RU" sz="2400" b="1"/>
              <a:t>д-р </a:t>
            </a:r>
            <a:r>
              <a:rPr lang="ru-RU" sz="2400" b="1" dirty="0"/>
              <a:t>Асен Златаров“ -  Бургас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b="1" dirty="0"/>
              <a:t>ОТЧЕТ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dirty="0"/>
              <a:t>за първата година на договор НИХ - 445/2020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Наименование на проекта: </a:t>
            </a:r>
            <a:br>
              <a:rPr lang="ru-RU" sz="2400" dirty="0"/>
            </a:br>
            <a:r>
              <a:rPr lang="ru-RU" sz="2400" b="1" dirty="0"/>
              <a:t>Изследвания върху синтеза на цирконови и гранатови пигменти, с оглед възможното им  приложение в керамичното производство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dirty="0"/>
              <a:t>Ръководител: </a:t>
            </a:r>
            <a:r>
              <a:rPr lang="ru-RU" sz="2400" b="1" dirty="0"/>
              <a:t>ас. д-р Фила Славова Йовкова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061" y="1349706"/>
            <a:ext cx="1527096" cy="13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4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35226"/>
            <a:ext cx="10018713" cy="798443"/>
          </a:xfrm>
        </p:spPr>
        <p:txBody>
          <a:bodyPr>
            <a:normAutofit/>
          </a:bodyPr>
          <a:lstStyle/>
          <a:p>
            <a:r>
              <a:rPr lang="bg-BG" sz="2800" b="1" dirty="0"/>
              <a:t>Научен колектив на проекта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540" y="1351721"/>
            <a:ext cx="9577118" cy="52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81000"/>
            <a:ext cx="10018713" cy="917713"/>
          </a:xfrm>
        </p:spPr>
        <p:txBody>
          <a:bodyPr>
            <a:normAutofit/>
          </a:bodyPr>
          <a:lstStyle/>
          <a:p>
            <a:r>
              <a:rPr lang="bg-BG" sz="2800" b="1" dirty="0"/>
              <a:t>Цели и задачи на проекта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37253"/>
            <a:ext cx="10018713" cy="4253948"/>
          </a:xfrm>
        </p:spPr>
        <p:txBody>
          <a:bodyPr/>
          <a:lstStyle/>
          <a:p>
            <a:pPr algn="just"/>
            <a:r>
              <a:rPr lang="ru-RU" dirty="0"/>
              <a:t>Целта на настоящия проект е да се синтезират нови керамични пигменти, които да се  използват в керамичната и стъкларската промишленост.</a:t>
            </a:r>
          </a:p>
          <a:p>
            <a:pPr algn="just"/>
            <a:r>
              <a:rPr lang="ru-RU" dirty="0"/>
              <a:t> В проекта са определени 2 основни задачи: синтез на керамични пигменти; изследване и охарактеризиране на получените  керамични  пигменти.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3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61730"/>
            <a:ext cx="10018713" cy="1036983"/>
          </a:xfrm>
        </p:spPr>
        <p:txBody>
          <a:bodyPr>
            <a:normAutofit/>
          </a:bodyPr>
          <a:lstStyle/>
          <a:p>
            <a:r>
              <a:rPr lang="bg-BG" sz="2800" b="1" dirty="0"/>
              <a:t>Постигнати научни резултати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63757"/>
            <a:ext cx="10018713" cy="422744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bg-BG" sz="2000" dirty="0">
                <a:latin typeface="+mj-lt"/>
                <a:ea typeface="Calibri" panose="020F0502020204030204" pitchFamily="34" charset="0"/>
              </a:rPr>
              <a:t>Синтезирани са циркониеви пигменти чрез метода на </a:t>
            </a:r>
            <a:r>
              <a:rPr lang="bg-BG" sz="2000" dirty="0" err="1">
                <a:latin typeface="+mj-lt"/>
                <a:ea typeface="Calibri" panose="020F0502020204030204" pitchFamily="34" charset="0"/>
              </a:rPr>
              <a:t>твърдофазен</a:t>
            </a:r>
            <a:r>
              <a:rPr lang="bg-BG" sz="2000" dirty="0">
                <a:latin typeface="+mj-lt"/>
                <a:ea typeface="Calibri" panose="020F0502020204030204" pitchFamily="34" charset="0"/>
              </a:rPr>
              <a:t> синтез. Като изходни  суровини са използвани както  чисти така и отпадни суровини.</a:t>
            </a:r>
            <a:r>
              <a:rPr lang="bg-BG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Циркон</a:t>
            </a:r>
            <a:r>
              <a:rPr lang="bg-BG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иевите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пигментите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използват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често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керамичната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индустрия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поради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тяхната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висока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химическа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стабилност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превъзходна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устойчивост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разтваряне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време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изпичане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глазури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</a:t>
            </a:r>
            <a:endParaRPr lang="bg-BG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bg-BG" sz="2000" dirty="0">
                <a:latin typeface="+mj-lt"/>
                <a:ea typeface="Calibri" panose="020F0502020204030204" pitchFamily="34" charset="0"/>
              </a:rPr>
              <a:t>Създаден е полезен модел за получаване на син на цвят керамичен пигмент на основа отпадъчен Co-</a:t>
            </a:r>
            <a:r>
              <a:rPr lang="bg-BG" sz="2000" dirty="0" err="1">
                <a:latin typeface="+mj-lt"/>
                <a:ea typeface="Calibri" panose="020F0502020204030204" pitchFamily="34" charset="0"/>
              </a:rPr>
              <a:t>Mo</a:t>
            </a:r>
            <a:r>
              <a:rPr lang="bg-BG" sz="2000" dirty="0">
                <a:latin typeface="+mj-lt"/>
                <a:ea typeface="Calibri" panose="020F0502020204030204" pitchFamily="34" charset="0"/>
              </a:rPr>
              <a:t> катализатор от нефтопреработвателната промишленост.</a:t>
            </a:r>
            <a:r>
              <a:rPr lang="bg-BG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2000" dirty="0">
                <a:latin typeface="+mj-lt"/>
                <a:ea typeface="Calibri" panose="020F0502020204030204" pitchFamily="34" charset="0"/>
              </a:rPr>
              <a:t>Издадено е свидетелство за регистрация на полезен модел.</a:t>
            </a:r>
            <a:endParaRPr lang="en-US" sz="2000" dirty="0">
              <a:latin typeface="+mj-lt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52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30965"/>
          </a:xfrm>
        </p:spPr>
        <p:txBody>
          <a:bodyPr>
            <a:normAutofit/>
          </a:bodyPr>
          <a:lstStyle/>
          <a:p>
            <a:r>
              <a:rPr lang="bg-BG" sz="2800" b="1" dirty="0" err="1"/>
              <a:t>Публикационна</a:t>
            </a:r>
            <a:r>
              <a:rPr lang="bg-BG" sz="2800" b="1" dirty="0"/>
              <a:t> дейност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16765"/>
            <a:ext cx="10018713" cy="417443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Fila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Yovkova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Irena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Markovska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Tsvetan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Dimitrov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zircon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ceramic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pigments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synthesized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pure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raw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Proceedings</a:t>
            </a:r>
            <a:r>
              <a:rPr lang="bg-BG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bg-BG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bg-BG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bg-BG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bg-BG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bg-BG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Ruse</a:t>
            </a:r>
            <a:r>
              <a:rPr lang="bg-BG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bg-BG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Angel</a:t>
            </a:r>
            <a:r>
              <a:rPr lang="bg-BG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Kanchev</a:t>
            </a:r>
            <a:r>
              <a:rPr lang="bg-BG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vol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59,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10.1, 2020. (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Irena </a:t>
            </a: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Markovska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Fila </a:t>
            </a: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Yovkova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Ts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vetan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Dimitrov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zircon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pigments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synthesized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agricultural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Annual of   </a:t>
            </a:r>
            <a:r>
              <a:rPr lang="en-US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Assen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Zlatarov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University,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2020,  volume  ХLIX, 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(in press)</a:t>
            </a:r>
            <a:r>
              <a:rPr lang="bg-B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571" y="208722"/>
            <a:ext cx="10018713" cy="679174"/>
          </a:xfrm>
        </p:spPr>
        <p:txBody>
          <a:bodyPr>
            <a:normAutofit/>
          </a:bodyPr>
          <a:lstStyle/>
          <a:p>
            <a:r>
              <a:rPr lang="bg-BG" sz="2800" b="1" dirty="0"/>
              <a:t>Финансов отчет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330" y="1033670"/>
            <a:ext cx="5837900" cy="5552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03" y="1033670"/>
            <a:ext cx="5526158" cy="55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92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51</TotalTime>
  <Words>281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Symbol</vt:lpstr>
      <vt:lpstr>Parallax</vt:lpstr>
      <vt:lpstr>Университет „Проф. д-р Асен Златаров“ -  Бургас  ОТЧЕТ  за първата година на договор НИХ - 445/2020  Наименование на проекта:  Изследвания върху синтеза на цирконови и гранатови пигменти, с оглед възможното им  приложение в керамичното производство  Ръководител: ас. д-р Фила Славова Йовкова </vt:lpstr>
      <vt:lpstr>Научен колектив на проекта</vt:lpstr>
      <vt:lpstr>Цели и задачи на проекта</vt:lpstr>
      <vt:lpstr>Постигнати научни резултати</vt:lpstr>
      <vt:lpstr>Публикационна дейност</vt:lpstr>
      <vt:lpstr>Финансов отчет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Admin1</cp:lastModifiedBy>
  <cp:revision>22</cp:revision>
  <dcterms:created xsi:type="dcterms:W3CDTF">2020-12-01T12:29:29Z</dcterms:created>
  <dcterms:modified xsi:type="dcterms:W3CDTF">2023-01-26T08:40:17Z</dcterms:modified>
</cp:coreProperties>
</file>