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354" r:id="rId2"/>
    <p:sldId id="376" r:id="rId3"/>
    <p:sldId id="407" r:id="rId4"/>
    <p:sldId id="358" r:id="rId5"/>
    <p:sldId id="378" r:id="rId6"/>
    <p:sldId id="379" r:id="rId7"/>
    <p:sldId id="380" r:id="rId8"/>
    <p:sldId id="355" r:id="rId9"/>
    <p:sldId id="377" r:id="rId10"/>
    <p:sldId id="381" r:id="rId11"/>
    <p:sldId id="382" r:id="rId12"/>
    <p:sldId id="384" r:id="rId13"/>
    <p:sldId id="385" r:id="rId14"/>
    <p:sldId id="386" r:id="rId15"/>
    <p:sldId id="387" r:id="rId16"/>
    <p:sldId id="383" r:id="rId17"/>
    <p:sldId id="35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4" r:id="rId33"/>
    <p:sldId id="403" r:id="rId34"/>
    <p:sldId id="405" r:id="rId35"/>
    <p:sldId id="406" r:id="rId36"/>
    <p:sldId id="37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F1"/>
    <a:srgbClr val="0770B4"/>
    <a:srgbClr val="3581DD"/>
    <a:srgbClr val="28226B"/>
    <a:srgbClr val="42E8E0"/>
    <a:srgbClr val="70AEFF"/>
    <a:srgbClr val="4499FF"/>
    <a:srgbClr val="A0C9FF"/>
    <a:srgbClr val="BED9FF"/>
    <a:srgbClr val="149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40" y="6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50357-9475-45D7-93D6-3AA2BB4F44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FD612-6FA0-4DAC-AD3A-179AF200E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8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9023B-150D-4E7A-B87D-A8133F917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2F0CC-1D5E-4F93-8A24-EB3CD0BED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FF2B1-A265-4E8F-A394-372191DD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8BCC-BE5F-4210-BF76-32CAC231B1E4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577FB-A0B0-4416-9B05-F3F664D1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C1D08-2C7F-49BA-93D0-A966A655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A14E-4281-45FA-B64C-E6FD23DF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1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2B00-BD90-4B65-95D9-BE4475F0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3E2CF-5B0C-4692-AA34-EF6E84C97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0319E-FE60-4042-B115-EAEC9591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AE4E-1A7B-4AB3-8728-C76D2AC8B084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A7D59-835E-4E3B-ADC9-90E5904B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B6A09-8D82-4264-A2CD-7DFEEC0F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A14E-4281-45FA-B64C-E6FD23DF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3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52D8F-97C3-46AD-940C-16A354ACE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0927F-5DE8-4111-8323-AB833AA85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50C99-70E8-4749-8CD5-EF59BAD6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B3CC-A373-4043-8ED7-14F673E1F222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AEC7B-3C41-4640-9C42-F5259DB5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A1D76-F9A2-4660-AA3A-0680B827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A14E-4281-45FA-B64C-E6FD23DF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0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BA6C-3A34-4E24-9068-AFF46D0E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CD43A-5DA5-4120-97B4-6B2951F3C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0033E-8B4E-45DD-8D43-B1AB3D4B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5CA7-CBC8-430E-8809-810B65A7BD59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15B23-9107-4B13-9D08-BF9EBEA1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F9322-2A1F-4F68-9D62-29129EBF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A14E-4281-45FA-B64C-E6FD23DF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4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E73D-3E7E-41AA-8A65-A963E27B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4CCAF-FA14-42B7-909D-1AECD169C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FDD9B-80BC-414E-8FA8-DEC0DCD6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6799-F129-49D0-9A8F-B002EED45B10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3F1B2-6457-4360-9387-123C7FB3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4BBD2-EF84-4EC5-8E57-26AF44D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A14E-4281-45FA-B64C-E6FD23DF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0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28CC-2516-49FC-8096-03637945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895C-15DC-49DD-A0ED-DDAE6264A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4C7E9-CAB2-4BD4-A23C-76C12EDE2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03B42-7E19-4B93-B8E7-815F87D5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F2BE-81F1-47AD-BCA1-ACA70876D5EA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E4AF0-2C96-41E8-95F6-3E9FC2F7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E8C92-DD9D-4AC5-9CDD-74D6F818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A14E-4281-45FA-B64C-E6FD23DF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2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1BEB-0A5B-46AF-9797-5AD32064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5C08C-587D-4B58-8CFA-A19BFD45A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D7C46-4E7E-4059-AD8E-AEDF03330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DD93C-F046-4772-9914-DB912F5A5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EEAAB8-4BC8-491A-8BE9-76FEF7A1F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85B934-6FEC-43F6-99B9-5A2A7C96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EE06-9F65-484C-9FA4-844C01D8053E}" type="datetime1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C2E72C-3975-45DD-9C31-74BCED38B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F10BFF-0A55-4A56-A603-FAC2E34C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A14E-4281-45FA-B64C-E6FD23DF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9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5E2E-C43C-408E-8174-078EA9BC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A5D9CD-F923-4ADA-A6FA-EFA193F9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6EC1-2A3F-45A2-BDBD-024838D3B997}" type="datetime1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1EA5E-493F-4C4F-9E12-8017582EA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3FF22-53B6-4810-8C08-1AFCFF65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A14E-4281-45FA-B64C-E6FD23DF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7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00C665-3D0E-4F5C-A11D-2547E52E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A78D-D418-420C-B7F8-96E3352315B5}" type="datetime1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E202E-3BC9-4735-97B2-5F3FBE83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26C1A-8612-48D8-BA0D-AD0B3159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A14E-4281-45FA-B64C-E6FD23DF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6940-F0D7-4C32-B849-138F2C96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7B772-F5EE-4997-A4BA-4F8F8B36C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F2ECF-9462-4876-B03B-49C63F48E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7C5E5-A8FB-42AC-A06F-404C4EAF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9FBB-FF5D-4110-85C8-39D2D612261E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9BD02-5564-4DD7-BE63-225D5465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689A9-2B23-4BDD-97C5-F093F911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A14E-4281-45FA-B64C-E6FD23DF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3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D494-2D51-49AB-89B9-31FDE6E3A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E917C-A942-4FDF-8AB7-EDBF07C08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79650-9453-4DC6-8AFA-627865533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35F50-3C09-439C-A2E3-49D9D98C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A206-AB92-4278-A895-FD6F42E87002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F6B39-1CF0-4E16-A821-9E85C53F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F7252-A76D-4F0E-B5B3-631E95A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A14E-4281-45FA-B64C-E6FD23DF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8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5C5E7-2D25-4B3C-8AF6-F7922693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6F4CF-AFC8-44FB-A3B6-72E0DEAC3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B21FE-459C-4A78-AA41-F146607BD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4AC3-F812-4235-AB8A-45BFE16A779A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034E2-1A67-49D7-B039-0B4CC4776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Designed by PoweredTemplate.com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C16E5-F2F5-4903-A6A0-6BD85755A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EA14E-4281-45FA-B64C-E6FD23DF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7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629" cy="4239491"/>
          </a:xfrm>
          <a:prstGeom prst="rect">
            <a:avLst/>
          </a:prstGeom>
        </p:spPr>
      </p:pic>
      <p:pic>
        <p:nvPicPr>
          <p:cNvPr id="299" name="Graphic 298">
            <a:extLst>
              <a:ext uri="{FF2B5EF4-FFF2-40B4-BE49-F238E27FC236}">
                <a16:creationId xmlns:a16="http://schemas.microsoft.com/office/drawing/2014/main" id="{F0179BD9-17D2-4C28-9570-66552B129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8712" y="2576945"/>
            <a:ext cx="3787645" cy="42810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138430" y="5125245"/>
            <a:ext cx="4853700" cy="630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ноември 2024 г.</a:t>
            </a:r>
          </a:p>
        </p:txBody>
      </p:sp>
    </p:spTree>
    <p:extLst>
      <p:ext uri="{BB962C8B-B14F-4D97-AF65-F5344CB8AC3E}">
        <p14:creationId xmlns:p14="http://schemas.microsoft.com/office/powerpoint/2010/main" val="2331480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5103341" y="1501356"/>
            <a:ext cx="7014518" cy="2369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Контролен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лист за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преглед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доклада по чл. 103, ал. 3,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съответно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протокола по чл. 181, ал. 4 от ЗОП,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ведно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протоколите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комисията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Контролен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лист за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преглед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обстоятелства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свързани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подготовката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откриването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обществена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поръчка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708" y="0"/>
            <a:ext cx="5128054" cy="68543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27CBC5-4862-4D8F-A0E1-DF9E6F5931F0}"/>
              </a:ext>
            </a:extLst>
          </p:cNvPr>
          <p:cNvGrpSpPr/>
          <p:nvPr/>
        </p:nvGrpSpPr>
        <p:grpSpPr>
          <a:xfrm>
            <a:off x="10083114" y="5111014"/>
            <a:ext cx="1877212" cy="1610461"/>
            <a:chOff x="3492827" y="1880093"/>
            <a:chExt cx="922501" cy="69019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4F72EE8-6268-4583-8437-021106969859}"/>
                </a:ext>
              </a:extLst>
            </p:cNvPr>
            <p:cNvSpPr/>
            <p:nvPr/>
          </p:nvSpPr>
          <p:spPr>
            <a:xfrm>
              <a:off x="3492827" y="2020670"/>
              <a:ext cx="922501" cy="5496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aphic 19">
              <a:extLst>
                <a:ext uri="{FF2B5EF4-FFF2-40B4-BE49-F238E27FC236}">
                  <a16:creationId xmlns:a16="http://schemas.microsoft.com/office/drawing/2014/main" id="{86AE1754-4AE6-479D-9ABE-4BDF6C02AA21}"/>
                </a:ext>
              </a:extLst>
            </p:cNvPr>
            <p:cNvGrpSpPr/>
            <p:nvPr/>
          </p:nvGrpSpPr>
          <p:grpSpPr>
            <a:xfrm>
              <a:off x="3766861" y="1880093"/>
              <a:ext cx="355257" cy="571500"/>
              <a:chOff x="2854218" y="1880093"/>
              <a:chExt cx="355257" cy="571500"/>
            </a:xfrm>
            <a:solidFill>
              <a:schemeClr val="accent1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9" name="Freeform: Shape 163">
                <a:extLst>
                  <a:ext uri="{FF2B5EF4-FFF2-40B4-BE49-F238E27FC236}">
                    <a16:creationId xmlns:a16="http://schemas.microsoft.com/office/drawing/2014/main" id="{619E1C6E-DC36-42B0-BEB3-280CB456E30B}"/>
                  </a:ext>
                </a:extLst>
              </p:cNvPr>
              <p:cNvSpPr/>
              <p:nvPr/>
            </p:nvSpPr>
            <p:spPr>
              <a:xfrm>
                <a:off x="2956161" y="2335770"/>
                <a:ext cx="154460" cy="108122"/>
              </a:xfrm>
              <a:custGeom>
                <a:avLst/>
                <a:gdLst>
                  <a:gd name="connsiteX0" fmla="*/ 157549 w 154459"/>
                  <a:gd name="connsiteY0" fmla="*/ 0 h 108121"/>
                  <a:gd name="connsiteX1" fmla="*/ 157549 w 154459"/>
                  <a:gd name="connsiteY1" fmla="*/ 75685 h 108121"/>
                  <a:gd name="connsiteX2" fmla="*/ 157549 w 154459"/>
                  <a:gd name="connsiteY2" fmla="*/ 75685 h 108121"/>
                  <a:gd name="connsiteX3" fmla="*/ 134380 w 154459"/>
                  <a:gd name="connsiteY3" fmla="*/ 108122 h 108121"/>
                  <a:gd name="connsiteX4" fmla="*/ 23169 w 154459"/>
                  <a:gd name="connsiteY4" fmla="*/ 108122 h 108121"/>
                  <a:gd name="connsiteX5" fmla="*/ 0 w 154459"/>
                  <a:gd name="connsiteY5" fmla="*/ 75685 h 108121"/>
                  <a:gd name="connsiteX6" fmla="*/ 0 w 154459"/>
                  <a:gd name="connsiteY6" fmla="*/ 0 h 108121"/>
                  <a:gd name="connsiteX7" fmla="*/ 157549 w 154459"/>
                  <a:gd name="connsiteY7" fmla="*/ 0 h 10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459" h="108121">
                    <a:moveTo>
                      <a:pt x="157549" y="0"/>
                    </a:moveTo>
                    <a:lnTo>
                      <a:pt x="157549" y="75685"/>
                    </a:lnTo>
                    <a:lnTo>
                      <a:pt x="157549" y="75685"/>
                    </a:lnTo>
                    <a:cubicBezTo>
                      <a:pt x="157549" y="86497"/>
                      <a:pt x="149826" y="98854"/>
                      <a:pt x="134380" y="108122"/>
                    </a:cubicBezTo>
                    <a:cubicBezTo>
                      <a:pt x="103488" y="125112"/>
                      <a:pt x="54061" y="125112"/>
                      <a:pt x="23169" y="108122"/>
                    </a:cubicBezTo>
                    <a:cubicBezTo>
                      <a:pt x="7723" y="98854"/>
                      <a:pt x="0" y="88042"/>
                      <a:pt x="0" y="75685"/>
                    </a:cubicBezTo>
                    <a:lnTo>
                      <a:pt x="0" y="0"/>
                    </a:lnTo>
                    <a:lnTo>
                      <a:pt x="157549" y="0"/>
                    </a:lnTo>
                    <a:close/>
                  </a:path>
                </a:pathLst>
              </a:custGeom>
              <a:solidFill>
                <a:srgbClr val="8A8A8A"/>
              </a:solidFill>
              <a:ln w="15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64">
                <a:extLst>
                  <a:ext uri="{FF2B5EF4-FFF2-40B4-BE49-F238E27FC236}">
                    <a16:creationId xmlns:a16="http://schemas.microsoft.com/office/drawing/2014/main" id="{916AB105-C9FF-4610-9024-5D73A2AD2AA4}"/>
                  </a:ext>
                </a:extLst>
              </p:cNvPr>
              <p:cNvSpPr/>
              <p:nvPr/>
            </p:nvSpPr>
            <p:spPr>
              <a:xfrm>
                <a:off x="2925269" y="2250818"/>
                <a:ext cx="216243" cy="169905"/>
              </a:xfrm>
              <a:custGeom>
                <a:avLst/>
                <a:gdLst>
                  <a:gd name="connsiteX0" fmla="*/ 217788 w 216243"/>
                  <a:gd name="connsiteY0" fmla="*/ 0 h 169905"/>
                  <a:gd name="connsiteX1" fmla="*/ 217788 w 216243"/>
                  <a:gd name="connsiteY1" fmla="*/ 106577 h 169905"/>
                  <a:gd name="connsiteX2" fmla="*/ 217788 w 216243"/>
                  <a:gd name="connsiteY2" fmla="*/ 106577 h 169905"/>
                  <a:gd name="connsiteX3" fmla="*/ 186896 w 216243"/>
                  <a:gd name="connsiteY3" fmla="*/ 151370 h 169905"/>
                  <a:gd name="connsiteX4" fmla="*/ 32437 w 216243"/>
                  <a:gd name="connsiteY4" fmla="*/ 151370 h 169905"/>
                  <a:gd name="connsiteX5" fmla="*/ 0 w 216243"/>
                  <a:gd name="connsiteY5" fmla="*/ 106577 h 169905"/>
                  <a:gd name="connsiteX6" fmla="*/ 0 w 216243"/>
                  <a:gd name="connsiteY6" fmla="*/ 0 h 169905"/>
                  <a:gd name="connsiteX7" fmla="*/ 217788 w 216243"/>
                  <a:gd name="connsiteY7" fmla="*/ 0 h 16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243" h="169905">
                    <a:moveTo>
                      <a:pt x="217788" y="0"/>
                    </a:moveTo>
                    <a:lnTo>
                      <a:pt x="217788" y="106577"/>
                    </a:lnTo>
                    <a:lnTo>
                      <a:pt x="217788" y="106577"/>
                    </a:lnTo>
                    <a:cubicBezTo>
                      <a:pt x="217788" y="122023"/>
                      <a:pt x="206976" y="139014"/>
                      <a:pt x="186896" y="151370"/>
                    </a:cubicBezTo>
                    <a:cubicBezTo>
                      <a:pt x="143647" y="176084"/>
                      <a:pt x="75685" y="176084"/>
                      <a:pt x="32437" y="151370"/>
                    </a:cubicBezTo>
                    <a:cubicBezTo>
                      <a:pt x="10812" y="139014"/>
                      <a:pt x="0" y="123568"/>
                      <a:pt x="0" y="106577"/>
                    </a:cubicBezTo>
                    <a:lnTo>
                      <a:pt x="0" y="0"/>
                    </a:lnTo>
                    <a:lnTo>
                      <a:pt x="217788" y="0"/>
                    </a:lnTo>
                    <a:close/>
                  </a:path>
                </a:pathLst>
              </a:custGeom>
              <a:solidFill>
                <a:srgbClr val="999999"/>
              </a:solidFill>
              <a:ln w="15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65">
                <a:extLst>
                  <a:ext uri="{FF2B5EF4-FFF2-40B4-BE49-F238E27FC236}">
                    <a16:creationId xmlns:a16="http://schemas.microsoft.com/office/drawing/2014/main" id="{2BD8DC3A-368E-4F38-8477-2AEAA606BEB0}"/>
                  </a:ext>
                </a:extLst>
              </p:cNvPr>
              <p:cNvSpPr/>
              <p:nvPr/>
            </p:nvSpPr>
            <p:spPr>
              <a:xfrm>
                <a:off x="2925269" y="2187489"/>
                <a:ext cx="216243" cy="123568"/>
              </a:xfrm>
              <a:custGeom>
                <a:avLst/>
                <a:gdLst>
                  <a:gd name="connsiteX0" fmla="*/ 186896 w 216243"/>
                  <a:gd name="connsiteY0" fmla="*/ 108122 h 123567"/>
                  <a:gd name="connsiteX1" fmla="*/ 32437 w 216243"/>
                  <a:gd name="connsiteY1" fmla="*/ 108122 h 123567"/>
                  <a:gd name="connsiteX2" fmla="*/ 32437 w 216243"/>
                  <a:gd name="connsiteY2" fmla="*/ 18535 h 123567"/>
                  <a:gd name="connsiteX3" fmla="*/ 186896 w 216243"/>
                  <a:gd name="connsiteY3" fmla="*/ 18535 h 123567"/>
                  <a:gd name="connsiteX4" fmla="*/ 186896 w 216243"/>
                  <a:gd name="connsiteY4" fmla="*/ 108122 h 12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243" h="123567">
                    <a:moveTo>
                      <a:pt x="186896" y="108122"/>
                    </a:moveTo>
                    <a:cubicBezTo>
                      <a:pt x="143647" y="132835"/>
                      <a:pt x="75685" y="132835"/>
                      <a:pt x="32437" y="108122"/>
                    </a:cubicBezTo>
                    <a:cubicBezTo>
                      <a:pt x="-10812" y="83408"/>
                      <a:pt x="-10812" y="43249"/>
                      <a:pt x="32437" y="18535"/>
                    </a:cubicBezTo>
                    <a:cubicBezTo>
                      <a:pt x="75685" y="-6178"/>
                      <a:pt x="143647" y="-6178"/>
                      <a:pt x="186896" y="18535"/>
                    </a:cubicBezTo>
                    <a:cubicBezTo>
                      <a:pt x="228600" y="43249"/>
                      <a:pt x="228600" y="83408"/>
                      <a:pt x="186896" y="108122"/>
                    </a:cubicBezTo>
                    <a:close/>
                  </a:path>
                </a:pathLst>
              </a:custGeom>
              <a:solidFill>
                <a:srgbClr val="ABABAB"/>
              </a:solidFill>
              <a:ln w="15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66">
                <a:extLst>
                  <a:ext uri="{FF2B5EF4-FFF2-40B4-BE49-F238E27FC236}">
                    <a16:creationId xmlns:a16="http://schemas.microsoft.com/office/drawing/2014/main" id="{0DEDBBF9-9E3D-4C59-98FE-112544045F6B}"/>
                  </a:ext>
                </a:extLst>
              </p:cNvPr>
              <p:cNvSpPr/>
              <p:nvPr/>
            </p:nvSpPr>
            <p:spPr>
              <a:xfrm>
                <a:off x="2854218" y="1880093"/>
                <a:ext cx="355257" cy="417041"/>
              </a:xfrm>
              <a:custGeom>
                <a:avLst/>
                <a:gdLst>
                  <a:gd name="connsiteX0" fmla="*/ 361435 w 355257"/>
                  <a:gd name="connsiteY0" fmla="*/ 186917 h 417040"/>
                  <a:gd name="connsiteX1" fmla="*/ 290384 w 355257"/>
                  <a:gd name="connsiteY1" fmla="*/ 322842 h 417040"/>
                  <a:gd name="connsiteX2" fmla="*/ 265670 w 355257"/>
                  <a:gd name="connsiteY2" fmla="*/ 370724 h 417040"/>
                  <a:gd name="connsiteX3" fmla="*/ 265670 w 355257"/>
                  <a:gd name="connsiteY3" fmla="*/ 370724 h 417040"/>
                  <a:gd name="connsiteX4" fmla="*/ 265670 w 355257"/>
                  <a:gd name="connsiteY4" fmla="*/ 370724 h 417040"/>
                  <a:gd name="connsiteX5" fmla="*/ 227056 w 355257"/>
                  <a:gd name="connsiteY5" fmla="*/ 412428 h 417040"/>
                  <a:gd name="connsiteX6" fmla="*/ 172995 w 355257"/>
                  <a:gd name="connsiteY6" fmla="*/ 420151 h 417040"/>
                  <a:gd name="connsiteX7" fmla="*/ 95765 w 355257"/>
                  <a:gd name="connsiteY7" fmla="*/ 370724 h 417040"/>
                  <a:gd name="connsiteX8" fmla="*/ 95765 w 355257"/>
                  <a:gd name="connsiteY8" fmla="*/ 370724 h 417040"/>
                  <a:gd name="connsiteX9" fmla="*/ 71051 w 355257"/>
                  <a:gd name="connsiteY9" fmla="*/ 324386 h 417040"/>
                  <a:gd name="connsiteX10" fmla="*/ 0 w 355257"/>
                  <a:gd name="connsiteY10" fmla="*/ 180739 h 417040"/>
                  <a:gd name="connsiteX11" fmla="*/ 183807 w 355257"/>
                  <a:gd name="connsiteY11" fmla="*/ 22 h 417040"/>
                  <a:gd name="connsiteX12" fmla="*/ 361435 w 355257"/>
                  <a:gd name="connsiteY12" fmla="*/ 186917 h 41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5257" h="417040">
                    <a:moveTo>
                      <a:pt x="361435" y="186917"/>
                    </a:moveTo>
                    <a:cubicBezTo>
                      <a:pt x="359891" y="242523"/>
                      <a:pt x="332088" y="291950"/>
                      <a:pt x="290384" y="322842"/>
                    </a:cubicBezTo>
                    <a:cubicBezTo>
                      <a:pt x="274938" y="333654"/>
                      <a:pt x="265670" y="350645"/>
                      <a:pt x="265670" y="370724"/>
                    </a:cubicBezTo>
                    <a:lnTo>
                      <a:pt x="265670" y="370724"/>
                    </a:lnTo>
                    <a:lnTo>
                      <a:pt x="265670" y="370724"/>
                    </a:lnTo>
                    <a:cubicBezTo>
                      <a:pt x="265670" y="386170"/>
                      <a:pt x="253314" y="401616"/>
                      <a:pt x="227056" y="412428"/>
                    </a:cubicBezTo>
                    <a:cubicBezTo>
                      <a:pt x="210065" y="418607"/>
                      <a:pt x="191530" y="421696"/>
                      <a:pt x="172995" y="420151"/>
                    </a:cubicBezTo>
                    <a:cubicBezTo>
                      <a:pt x="120478" y="415517"/>
                      <a:pt x="95765" y="392349"/>
                      <a:pt x="95765" y="370724"/>
                    </a:cubicBezTo>
                    <a:lnTo>
                      <a:pt x="95765" y="370724"/>
                    </a:lnTo>
                    <a:cubicBezTo>
                      <a:pt x="95765" y="352189"/>
                      <a:pt x="86497" y="335199"/>
                      <a:pt x="71051" y="324386"/>
                    </a:cubicBezTo>
                    <a:cubicBezTo>
                      <a:pt x="27803" y="290405"/>
                      <a:pt x="0" y="239434"/>
                      <a:pt x="0" y="180739"/>
                    </a:cubicBezTo>
                    <a:cubicBezTo>
                      <a:pt x="0" y="80340"/>
                      <a:pt x="83408" y="-1523"/>
                      <a:pt x="183807" y="22"/>
                    </a:cubicBezTo>
                    <a:cubicBezTo>
                      <a:pt x="282661" y="1566"/>
                      <a:pt x="364525" y="88063"/>
                      <a:pt x="361435" y="18691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10" y="0"/>
            <a:ext cx="3347190" cy="11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9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5078626" y="1432416"/>
            <a:ext cx="7438768" cy="630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Доклад за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резултатите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от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осъществения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предварителен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контрол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(1)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493BDFD7-AE4D-48DA-AD7D-77ACFE88B0C3}"/>
              </a:ext>
            </a:extLst>
          </p:cNvPr>
          <p:cNvGrpSpPr>
            <a:grpSpLocks noChangeAspect="1"/>
          </p:cNvGrpSpPr>
          <p:nvPr/>
        </p:nvGrpSpPr>
        <p:grpSpPr>
          <a:xfrm>
            <a:off x="9675340" y="5366481"/>
            <a:ext cx="2335550" cy="1391487"/>
            <a:chOff x="9615011" y="2024076"/>
            <a:chExt cx="922501" cy="549613"/>
          </a:xfrm>
        </p:grpSpPr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2D5A79AE-DE9F-4566-A792-BACF094EC96B}"/>
                </a:ext>
              </a:extLst>
            </p:cNvPr>
            <p:cNvSpPr/>
            <p:nvPr/>
          </p:nvSpPr>
          <p:spPr>
            <a:xfrm>
              <a:off x="9615011" y="2024076"/>
              <a:ext cx="922501" cy="5496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9" name="Graphic 40">
              <a:extLst>
                <a:ext uri="{FF2B5EF4-FFF2-40B4-BE49-F238E27FC236}">
                  <a16:creationId xmlns:a16="http://schemas.microsoft.com/office/drawing/2014/main" id="{550FC628-8371-49E9-B1FD-0ED5BB1B3415}"/>
                </a:ext>
              </a:extLst>
            </p:cNvPr>
            <p:cNvGrpSpPr/>
            <p:nvPr/>
          </p:nvGrpSpPr>
          <p:grpSpPr>
            <a:xfrm>
              <a:off x="9800381" y="2031544"/>
              <a:ext cx="539158" cy="423137"/>
              <a:chOff x="5116652" y="2032086"/>
              <a:chExt cx="539158" cy="423137"/>
            </a:xfrm>
            <a:solidFill>
              <a:schemeClr val="accent1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470" name="Freeform: Shape 85">
                <a:extLst>
                  <a:ext uri="{FF2B5EF4-FFF2-40B4-BE49-F238E27FC236}">
                    <a16:creationId xmlns:a16="http://schemas.microsoft.com/office/drawing/2014/main" id="{FD50728A-52E6-4159-A83B-334393FC7928}"/>
                  </a:ext>
                </a:extLst>
              </p:cNvPr>
              <p:cNvSpPr/>
              <p:nvPr/>
            </p:nvSpPr>
            <p:spPr>
              <a:xfrm>
                <a:off x="5116664" y="2145017"/>
                <a:ext cx="539158" cy="310528"/>
              </a:xfrm>
              <a:custGeom>
                <a:avLst/>
                <a:gdLst>
                  <a:gd name="connsiteX0" fmla="*/ 275139 w 539157"/>
                  <a:gd name="connsiteY0" fmla="*/ 15 h 310527"/>
                  <a:gd name="connsiteX1" fmla="*/ 82803 w 539157"/>
                  <a:gd name="connsiteY1" fmla="*/ 44080 h 310527"/>
                  <a:gd name="connsiteX2" fmla="*/ 0 w 539157"/>
                  <a:gd name="connsiteY2" fmla="*/ 44080 h 310527"/>
                  <a:gd name="connsiteX3" fmla="*/ 0 w 539157"/>
                  <a:gd name="connsiteY3" fmla="*/ 157583 h 310527"/>
                  <a:gd name="connsiteX4" fmla="*/ 194 w 539157"/>
                  <a:gd name="connsiteY4" fmla="*/ 157583 h 310527"/>
                  <a:gd name="connsiteX5" fmla="*/ 79413 w 539157"/>
                  <a:gd name="connsiteY5" fmla="*/ 267213 h 310527"/>
                  <a:gd name="connsiteX6" fmla="*/ 462922 w 539157"/>
                  <a:gd name="connsiteY6" fmla="*/ 267213 h 310527"/>
                  <a:gd name="connsiteX7" fmla="*/ 462922 w 539157"/>
                  <a:gd name="connsiteY7" fmla="*/ 45823 h 310527"/>
                  <a:gd name="connsiteX8" fmla="*/ 275139 w 539157"/>
                  <a:gd name="connsiteY8" fmla="*/ 15 h 310527"/>
                  <a:gd name="connsiteX9" fmla="*/ 275139 w 539157"/>
                  <a:gd name="connsiteY9" fmla="*/ 15 h 31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9157" h="310527">
                    <a:moveTo>
                      <a:pt x="275139" y="15"/>
                    </a:moveTo>
                    <a:cubicBezTo>
                      <a:pt x="203473" y="-566"/>
                      <a:pt x="134325" y="15317"/>
                      <a:pt x="82803" y="44080"/>
                    </a:cubicBezTo>
                    <a:lnTo>
                      <a:pt x="0" y="44080"/>
                    </a:lnTo>
                    <a:lnTo>
                      <a:pt x="0" y="157583"/>
                    </a:lnTo>
                    <a:lnTo>
                      <a:pt x="194" y="157583"/>
                    </a:lnTo>
                    <a:cubicBezTo>
                      <a:pt x="581" y="198743"/>
                      <a:pt x="29054" y="238159"/>
                      <a:pt x="79413" y="267213"/>
                    </a:cubicBezTo>
                    <a:cubicBezTo>
                      <a:pt x="185266" y="328322"/>
                      <a:pt x="356973" y="328322"/>
                      <a:pt x="462922" y="267213"/>
                    </a:cubicBezTo>
                    <a:cubicBezTo>
                      <a:pt x="568775" y="206103"/>
                      <a:pt x="568775" y="106933"/>
                      <a:pt x="462922" y="45823"/>
                    </a:cubicBezTo>
                    <a:cubicBezTo>
                      <a:pt x="413047" y="17060"/>
                      <a:pt x="345642" y="596"/>
                      <a:pt x="275139" y="15"/>
                    </a:cubicBezTo>
                    <a:lnTo>
                      <a:pt x="275139" y="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86">
                <a:extLst>
                  <a:ext uri="{FF2B5EF4-FFF2-40B4-BE49-F238E27FC236}">
                    <a16:creationId xmlns:a16="http://schemas.microsoft.com/office/drawing/2014/main" id="{545C9862-761C-477E-8CE5-4E528E1D408E}"/>
                  </a:ext>
                </a:extLst>
              </p:cNvPr>
              <p:cNvSpPr/>
              <p:nvPr/>
            </p:nvSpPr>
            <p:spPr>
              <a:xfrm>
                <a:off x="5116652" y="2032086"/>
                <a:ext cx="460673" cy="310528"/>
              </a:xfrm>
              <a:custGeom>
                <a:avLst/>
                <a:gdLst>
                  <a:gd name="connsiteX0" fmla="*/ 462934 w 460672"/>
                  <a:gd name="connsiteY0" fmla="*/ 45832 h 310527"/>
                  <a:gd name="connsiteX1" fmla="*/ 79426 w 460672"/>
                  <a:gd name="connsiteY1" fmla="*/ 45832 h 310527"/>
                  <a:gd name="connsiteX2" fmla="*/ 79426 w 460672"/>
                  <a:gd name="connsiteY2" fmla="*/ 267222 h 310527"/>
                  <a:gd name="connsiteX3" fmla="*/ 462934 w 460672"/>
                  <a:gd name="connsiteY3" fmla="*/ 267222 h 310527"/>
                  <a:gd name="connsiteX4" fmla="*/ 271180 w 460672"/>
                  <a:gd name="connsiteY4" fmla="*/ 156527 h 310527"/>
                  <a:gd name="connsiteX5" fmla="*/ 462934 w 460672"/>
                  <a:gd name="connsiteY5" fmla="*/ 45832 h 31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0672" h="310527">
                    <a:moveTo>
                      <a:pt x="462934" y="45832"/>
                    </a:moveTo>
                    <a:cubicBezTo>
                      <a:pt x="357082" y="-15277"/>
                      <a:pt x="185375" y="-15277"/>
                      <a:pt x="79426" y="45832"/>
                    </a:cubicBezTo>
                    <a:cubicBezTo>
                      <a:pt x="-26524" y="106942"/>
                      <a:pt x="-26427" y="206112"/>
                      <a:pt x="79426" y="267222"/>
                    </a:cubicBezTo>
                    <a:cubicBezTo>
                      <a:pt x="185278" y="328331"/>
                      <a:pt x="356985" y="328331"/>
                      <a:pt x="462934" y="267222"/>
                    </a:cubicBezTo>
                    <a:lnTo>
                      <a:pt x="271180" y="156527"/>
                    </a:lnTo>
                    <a:lnTo>
                      <a:pt x="462934" y="4583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: Shape 89">
                <a:extLst>
                  <a:ext uri="{FF2B5EF4-FFF2-40B4-BE49-F238E27FC236}">
                    <a16:creationId xmlns:a16="http://schemas.microsoft.com/office/drawing/2014/main" id="{C4939924-5A4A-4415-B56C-E0B9F99BAFF8}"/>
                  </a:ext>
                </a:extLst>
              </p:cNvPr>
              <p:cNvSpPr/>
              <p:nvPr/>
            </p:nvSpPr>
            <p:spPr>
              <a:xfrm>
                <a:off x="5387929" y="2150940"/>
                <a:ext cx="242280" cy="156970"/>
              </a:xfrm>
              <a:custGeom>
                <a:avLst/>
                <a:gdLst>
                  <a:gd name="connsiteX0" fmla="*/ 191658 w 242279"/>
                  <a:gd name="connsiteY0" fmla="*/ 148368 h 156970"/>
                  <a:gd name="connsiteX1" fmla="*/ 214416 w 242279"/>
                  <a:gd name="connsiteY1" fmla="*/ 160280 h 156970"/>
                  <a:gd name="connsiteX2" fmla="*/ 243470 w 242279"/>
                  <a:gd name="connsiteY2" fmla="*/ 68857 h 156970"/>
                  <a:gd name="connsiteX3" fmla="*/ 0 w 242279"/>
                  <a:gd name="connsiteY3" fmla="*/ 0 h 156970"/>
                  <a:gd name="connsiteX4" fmla="*/ 0 w 242279"/>
                  <a:gd name="connsiteY4" fmla="*/ 37673 h 156970"/>
                  <a:gd name="connsiteX5" fmla="*/ 191658 w 242279"/>
                  <a:gd name="connsiteY5" fmla="*/ 148368 h 156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79" h="156970">
                    <a:moveTo>
                      <a:pt x="191658" y="148368"/>
                    </a:moveTo>
                    <a:lnTo>
                      <a:pt x="214416" y="160280"/>
                    </a:lnTo>
                    <a:lnTo>
                      <a:pt x="243470" y="68857"/>
                    </a:lnTo>
                    <a:lnTo>
                      <a:pt x="0" y="0"/>
                    </a:lnTo>
                    <a:lnTo>
                      <a:pt x="0" y="37673"/>
                    </a:lnTo>
                    <a:lnTo>
                      <a:pt x="191658" y="148368"/>
                    </a:lnTo>
                    <a:close/>
                  </a:path>
                </a:pathLst>
              </a:custGeom>
              <a:solidFill>
                <a:srgbClr val="F57E71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3" name="Freeform: Shape 92">
                <a:extLst>
                  <a:ext uri="{FF2B5EF4-FFF2-40B4-BE49-F238E27FC236}">
                    <a16:creationId xmlns:a16="http://schemas.microsoft.com/office/drawing/2014/main" id="{F13DFDED-2AE7-4706-8409-6694A8425D08}"/>
                  </a:ext>
                </a:extLst>
              </p:cNvPr>
              <p:cNvSpPr/>
              <p:nvPr/>
            </p:nvSpPr>
            <p:spPr>
              <a:xfrm>
                <a:off x="5579586" y="2151134"/>
                <a:ext cx="78485" cy="259342"/>
              </a:xfrm>
              <a:custGeom>
                <a:avLst/>
                <a:gdLst>
                  <a:gd name="connsiteX0" fmla="*/ 0 w 78484"/>
                  <a:gd name="connsiteY0" fmla="*/ 148174 h 259341"/>
                  <a:gd name="connsiteX1" fmla="*/ 0 w 78484"/>
                  <a:gd name="connsiteY1" fmla="*/ 261096 h 259341"/>
                  <a:gd name="connsiteX2" fmla="*/ 79413 w 78484"/>
                  <a:gd name="connsiteY2" fmla="*/ 153404 h 259341"/>
                  <a:gd name="connsiteX3" fmla="*/ 79510 w 78484"/>
                  <a:gd name="connsiteY3" fmla="*/ 0 h 259341"/>
                  <a:gd name="connsiteX4" fmla="*/ 97 w 78484"/>
                  <a:gd name="connsiteY4" fmla="*/ 110501 h 259341"/>
                  <a:gd name="connsiteX5" fmla="*/ 97 w 78484"/>
                  <a:gd name="connsiteY5" fmla="*/ 148174 h 25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84" h="259341">
                    <a:moveTo>
                      <a:pt x="0" y="148174"/>
                    </a:moveTo>
                    <a:lnTo>
                      <a:pt x="0" y="261096"/>
                    </a:lnTo>
                    <a:cubicBezTo>
                      <a:pt x="32443" y="242502"/>
                      <a:pt x="76702" y="206669"/>
                      <a:pt x="79413" y="153404"/>
                    </a:cubicBezTo>
                    <a:lnTo>
                      <a:pt x="79510" y="0"/>
                    </a:lnTo>
                    <a:lnTo>
                      <a:pt x="97" y="110501"/>
                    </a:lnTo>
                    <a:lnTo>
                      <a:pt x="97" y="148174"/>
                    </a:lnTo>
                    <a:close/>
                  </a:path>
                </a:pathLst>
              </a:custGeom>
              <a:solidFill>
                <a:srgbClr val="055DA9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: Shape 93">
                <a:extLst>
                  <a:ext uri="{FF2B5EF4-FFF2-40B4-BE49-F238E27FC236}">
                    <a16:creationId xmlns:a16="http://schemas.microsoft.com/office/drawing/2014/main" id="{4B6818E3-A994-4BEC-BC7F-C166EB65AB0B}"/>
                  </a:ext>
                </a:extLst>
              </p:cNvPr>
              <p:cNvSpPr/>
              <p:nvPr/>
            </p:nvSpPr>
            <p:spPr>
              <a:xfrm>
                <a:off x="5387832" y="2040246"/>
                <a:ext cx="269579" cy="218393"/>
              </a:xfrm>
              <a:custGeom>
                <a:avLst/>
                <a:gdLst>
                  <a:gd name="connsiteX0" fmla="*/ 191754 w 269578"/>
                  <a:gd name="connsiteY0" fmla="*/ 0 h 218393"/>
                  <a:gd name="connsiteX1" fmla="*/ 0 w 269578"/>
                  <a:gd name="connsiteY1" fmla="*/ 110695 h 218393"/>
                  <a:gd name="connsiteX2" fmla="*/ 191754 w 269578"/>
                  <a:gd name="connsiteY2" fmla="*/ 221389 h 218393"/>
                  <a:gd name="connsiteX3" fmla="*/ 191754 w 269578"/>
                  <a:gd name="connsiteY3" fmla="*/ 0 h 21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578" h="218393">
                    <a:moveTo>
                      <a:pt x="191754" y="0"/>
                    </a:moveTo>
                    <a:lnTo>
                      <a:pt x="0" y="110695"/>
                    </a:lnTo>
                    <a:lnTo>
                      <a:pt x="191754" y="221389"/>
                    </a:lnTo>
                    <a:cubicBezTo>
                      <a:pt x="297607" y="160280"/>
                      <a:pt x="297607" y="61207"/>
                      <a:pt x="191754" y="0"/>
                    </a:cubicBezTo>
                    <a:close/>
                  </a:path>
                </a:pathLst>
              </a:custGeom>
              <a:solidFill>
                <a:srgbClr val="0088FE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: Shape 94">
                <a:extLst>
                  <a:ext uri="{FF2B5EF4-FFF2-40B4-BE49-F238E27FC236}">
                    <a16:creationId xmlns:a16="http://schemas.microsoft.com/office/drawing/2014/main" id="{7515DC92-B4EB-4D4C-9862-CFE9CB913416}"/>
                  </a:ext>
                </a:extLst>
              </p:cNvPr>
              <p:cNvSpPr/>
              <p:nvPr/>
            </p:nvSpPr>
            <p:spPr>
              <a:xfrm>
                <a:off x="5387832" y="2150940"/>
                <a:ext cx="191094" cy="146733"/>
              </a:xfrm>
              <a:custGeom>
                <a:avLst/>
                <a:gdLst>
                  <a:gd name="connsiteX0" fmla="*/ 0 w 191093"/>
                  <a:gd name="connsiteY0" fmla="*/ 0 h 146732"/>
                  <a:gd name="connsiteX1" fmla="*/ 0 w 191093"/>
                  <a:gd name="connsiteY1" fmla="*/ 37673 h 146732"/>
                  <a:gd name="connsiteX2" fmla="*/ 191754 w 191093"/>
                  <a:gd name="connsiteY2" fmla="*/ 148368 h 146732"/>
                  <a:gd name="connsiteX3" fmla="*/ 191754 w 191093"/>
                  <a:gd name="connsiteY3" fmla="*/ 110695 h 146732"/>
                  <a:gd name="connsiteX4" fmla="*/ 0 w 191093"/>
                  <a:gd name="connsiteY4" fmla="*/ 0 h 14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93" h="146732">
                    <a:moveTo>
                      <a:pt x="0" y="0"/>
                    </a:moveTo>
                    <a:lnTo>
                      <a:pt x="0" y="37673"/>
                    </a:lnTo>
                    <a:lnTo>
                      <a:pt x="191754" y="148368"/>
                    </a:lnTo>
                    <a:lnTo>
                      <a:pt x="191754" y="1106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27C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10" y="0"/>
            <a:ext cx="3347190" cy="1112108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215478"/>
              </p:ext>
            </p:extLst>
          </p:nvPr>
        </p:nvGraphicFramePr>
        <p:xfrm>
          <a:off x="-201535" y="-334810"/>
          <a:ext cx="5280161" cy="7471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5" imgW="5667353" imgH="8019935" progId="Acrobat.Document.DC">
                  <p:embed/>
                </p:oleObj>
              </mc:Choice>
              <mc:Fallback>
                <p:oleObj name="Acrobat Document" r:id="rId5" imgW="5667353" imgH="801993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01535" y="-334810"/>
                        <a:ext cx="5280161" cy="7471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344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5290198" y="1482149"/>
            <a:ext cx="11565835" cy="630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Доклад за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резултатите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от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осъществения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предварителен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контрол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(2)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493BDFD7-AE4D-48DA-AD7D-77ACFE88B0C3}"/>
              </a:ext>
            </a:extLst>
          </p:cNvPr>
          <p:cNvGrpSpPr>
            <a:grpSpLocks noChangeAspect="1"/>
          </p:cNvGrpSpPr>
          <p:nvPr/>
        </p:nvGrpSpPr>
        <p:grpSpPr>
          <a:xfrm>
            <a:off x="9675340" y="5366481"/>
            <a:ext cx="2335550" cy="1391487"/>
            <a:chOff x="9615011" y="2024076"/>
            <a:chExt cx="922501" cy="549613"/>
          </a:xfrm>
        </p:grpSpPr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2D5A79AE-DE9F-4566-A792-BACF094EC96B}"/>
                </a:ext>
              </a:extLst>
            </p:cNvPr>
            <p:cNvSpPr/>
            <p:nvPr/>
          </p:nvSpPr>
          <p:spPr>
            <a:xfrm>
              <a:off x="9615011" y="2024076"/>
              <a:ext cx="922501" cy="5496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9" name="Graphic 40">
              <a:extLst>
                <a:ext uri="{FF2B5EF4-FFF2-40B4-BE49-F238E27FC236}">
                  <a16:creationId xmlns:a16="http://schemas.microsoft.com/office/drawing/2014/main" id="{550FC628-8371-49E9-B1FD-0ED5BB1B3415}"/>
                </a:ext>
              </a:extLst>
            </p:cNvPr>
            <p:cNvGrpSpPr/>
            <p:nvPr/>
          </p:nvGrpSpPr>
          <p:grpSpPr>
            <a:xfrm>
              <a:off x="9800381" y="2031544"/>
              <a:ext cx="539158" cy="423137"/>
              <a:chOff x="5116652" y="2032086"/>
              <a:chExt cx="539158" cy="423137"/>
            </a:xfrm>
            <a:solidFill>
              <a:schemeClr val="accent1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470" name="Freeform: Shape 85">
                <a:extLst>
                  <a:ext uri="{FF2B5EF4-FFF2-40B4-BE49-F238E27FC236}">
                    <a16:creationId xmlns:a16="http://schemas.microsoft.com/office/drawing/2014/main" id="{FD50728A-52E6-4159-A83B-334393FC7928}"/>
                  </a:ext>
                </a:extLst>
              </p:cNvPr>
              <p:cNvSpPr/>
              <p:nvPr/>
            </p:nvSpPr>
            <p:spPr>
              <a:xfrm>
                <a:off x="5116664" y="2145017"/>
                <a:ext cx="539158" cy="310528"/>
              </a:xfrm>
              <a:custGeom>
                <a:avLst/>
                <a:gdLst>
                  <a:gd name="connsiteX0" fmla="*/ 275139 w 539157"/>
                  <a:gd name="connsiteY0" fmla="*/ 15 h 310527"/>
                  <a:gd name="connsiteX1" fmla="*/ 82803 w 539157"/>
                  <a:gd name="connsiteY1" fmla="*/ 44080 h 310527"/>
                  <a:gd name="connsiteX2" fmla="*/ 0 w 539157"/>
                  <a:gd name="connsiteY2" fmla="*/ 44080 h 310527"/>
                  <a:gd name="connsiteX3" fmla="*/ 0 w 539157"/>
                  <a:gd name="connsiteY3" fmla="*/ 157583 h 310527"/>
                  <a:gd name="connsiteX4" fmla="*/ 194 w 539157"/>
                  <a:gd name="connsiteY4" fmla="*/ 157583 h 310527"/>
                  <a:gd name="connsiteX5" fmla="*/ 79413 w 539157"/>
                  <a:gd name="connsiteY5" fmla="*/ 267213 h 310527"/>
                  <a:gd name="connsiteX6" fmla="*/ 462922 w 539157"/>
                  <a:gd name="connsiteY6" fmla="*/ 267213 h 310527"/>
                  <a:gd name="connsiteX7" fmla="*/ 462922 w 539157"/>
                  <a:gd name="connsiteY7" fmla="*/ 45823 h 310527"/>
                  <a:gd name="connsiteX8" fmla="*/ 275139 w 539157"/>
                  <a:gd name="connsiteY8" fmla="*/ 15 h 310527"/>
                  <a:gd name="connsiteX9" fmla="*/ 275139 w 539157"/>
                  <a:gd name="connsiteY9" fmla="*/ 15 h 31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9157" h="310527">
                    <a:moveTo>
                      <a:pt x="275139" y="15"/>
                    </a:moveTo>
                    <a:cubicBezTo>
                      <a:pt x="203473" y="-566"/>
                      <a:pt x="134325" y="15317"/>
                      <a:pt x="82803" y="44080"/>
                    </a:cubicBezTo>
                    <a:lnTo>
                      <a:pt x="0" y="44080"/>
                    </a:lnTo>
                    <a:lnTo>
                      <a:pt x="0" y="157583"/>
                    </a:lnTo>
                    <a:lnTo>
                      <a:pt x="194" y="157583"/>
                    </a:lnTo>
                    <a:cubicBezTo>
                      <a:pt x="581" y="198743"/>
                      <a:pt x="29054" y="238159"/>
                      <a:pt x="79413" y="267213"/>
                    </a:cubicBezTo>
                    <a:cubicBezTo>
                      <a:pt x="185266" y="328322"/>
                      <a:pt x="356973" y="328322"/>
                      <a:pt x="462922" y="267213"/>
                    </a:cubicBezTo>
                    <a:cubicBezTo>
                      <a:pt x="568775" y="206103"/>
                      <a:pt x="568775" y="106933"/>
                      <a:pt x="462922" y="45823"/>
                    </a:cubicBezTo>
                    <a:cubicBezTo>
                      <a:pt x="413047" y="17060"/>
                      <a:pt x="345642" y="596"/>
                      <a:pt x="275139" y="15"/>
                    </a:cubicBezTo>
                    <a:lnTo>
                      <a:pt x="275139" y="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86">
                <a:extLst>
                  <a:ext uri="{FF2B5EF4-FFF2-40B4-BE49-F238E27FC236}">
                    <a16:creationId xmlns:a16="http://schemas.microsoft.com/office/drawing/2014/main" id="{545C9862-761C-477E-8CE5-4E528E1D408E}"/>
                  </a:ext>
                </a:extLst>
              </p:cNvPr>
              <p:cNvSpPr/>
              <p:nvPr/>
            </p:nvSpPr>
            <p:spPr>
              <a:xfrm>
                <a:off x="5116652" y="2032086"/>
                <a:ext cx="460673" cy="310528"/>
              </a:xfrm>
              <a:custGeom>
                <a:avLst/>
                <a:gdLst>
                  <a:gd name="connsiteX0" fmla="*/ 462934 w 460672"/>
                  <a:gd name="connsiteY0" fmla="*/ 45832 h 310527"/>
                  <a:gd name="connsiteX1" fmla="*/ 79426 w 460672"/>
                  <a:gd name="connsiteY1" fmla="*/ 45832 h 310527"/>
                  <a:gd name="connsiteX2" fmla="*/ 79426 w 460672"/>
                  <a:gd name="connsiteY2" fmla="*/ 267222 h 310527"/>
                  <a:gd name="connsiteX3" fmla="*/ 462934 w 460672"/>
                  <a:gd name="connsiteY3" fmla="*/ 267222 h 310527"/>
                  <a:gd name="connsiteX4" fmla="*/ 271180 w 460672"/>
                  <a:gd name="connsiteY4" fmla="*/ 156527 h 310527"/>
                  <a:gd name="connsiteX5" fmla="*/ 462934 w 460672"/>
                  <a:gd name="connsiteY5" fmla="*/ 45832 h 31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0672" h="310527">
                    <a:moveTo>
                      <a:pt x="462934" y="45832"/>
                    </a:moveTo>
                    <a:cubicBezTo>
                      <a:pt x="357082" y="-15277"/>
                      <a:pt x="185375" y="-15277"/>
                      <a:pt x="79426" y="45832"/>
                    </a:cubicBezTo>
                    <a:cubicBezTo>
                      <a:pt x="-26524" y="106942"/>
                      <a:pt x="-26427" y="206112"/>
                      <a:pt x="79426" y="267222"/>
                    </a:cubicBezTo>
                    <a:cubicBezTo>
                      <a:pt x="185278" y="328331"/>
                      <a:pt x="356985" y="328331"/>
                      <a:pt x="462934" y="267222"/>
                    </a:cubicBezTo>
                    <a:lnTo>
                      <a:pt x="271180" y="156527"/>
                    </a:lnTo>
                    <a:lnTo>
                      <a:pt x="462934" y="4583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: Shape 89">
                <a:extLst>
                  <a:ext uri="{FF2B5EF4-FFF2-40B4-BE49-F238E27FC236}">
                    <a16:creationId xmlns:a16="http://schemas.microsoft.com/office/drawing/2014/main" id="{C4939924-5A4A-4415-B56C-E0B9F99BAFF8}"/>
                  </a:ext>
                </a:extLst>
              </p:cNvPr>
              <p:cNvSpPr/>
              <p:nvPr/>
            </p:nvSpPr>
            <p:spPr>
              <a:xfrm>
                <a:off x="5387929" y="2150940"/>
                <a:ext cx="242280" cy="156970"/>
              </a:xfrm>
              <a:custGeom>
                <a:avLst/>
                <a:gdLst>
                  <a:gd name="connsiteX0" fmla="*/ 191658 w 242279"/>
                  <a:gd name="connsiteY0" fmla="*/ 148368 h 156970"/>
                  <a:gd name="connsiteX1" fmla="*/ 214416 w 242279"/>
                  <a:gd name="connsiteY1" fmla="*/ 160280 h 156970"/>
                  <a:gd name="connsiteX2" fmla="*/ 243470 w 242279"/>
                  <a:gd name="connsiteY2" fmla="*/ 68857 h 156970"/>
                  <a:gd name="connsiteX3" fmla="*/ 0 w 242279"/>
                  <a:gd name="connsiteY3" fmla="*/ 0 h 156970"/>
                  <a:gd name="connsiteX4" fmla="*/ 0 w 242279"/>
                  <a:gd name="connsiteY4" fmla="*/ 37673 h 156970"/>
                  <a:gd name="connsiteX5" fmla="*/ 191658 w 242279"/>
                  <a:gd name="connsiteY5" fmla="*/ 148368 h 156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79" h="156970">
                    <a:moveTo>
                      <a:pt x="191658" y="148368"/>
                    </a:moveTo>
                    <a:lnTo>
                      <a:pt x="214416" y="160280"/>
                    </a:lnTo>
                    <a:lnTo>
                      <a:pt x="243470" y="68857"/>
                    </a:lnTo>
                    <a:lnTo>
                      <a:pt x="0" y="0"/>
                    </a:lnTo>
                    <a:lnTo>
                      <a:pt x="0" y="37673"/>
                    </a:lnTo>
                    <a:lnTo>
                      <a:pt x="191658" y="148368"/>
                    </a:lnTo>
                    <a:close/>
                  </a:path>
                </a:pathLst>
              </a:custGeom>
              <a:solidFill>
                <a:srgbClr val="F57E71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3" name="Freeform: Shape 92">
                <a:extLst>
                  <a:ext uri="{FF2B5EF4-FFF2-40B4-BE49-F238E27FC236}">
                    <a16:creationId xmlns:a16="http://schemas.microsoft.com/office/drawing/2014/main" id="{F13DFDED-2AE7-4706-8409-6694A8425D08}"/>
                  </a:ext>
                </a:extLst>
              </p:cNvPr>
              <p:cNvSpPr/>
              <p:nvPr/>
            </p:nvSpPr>
            <p:spPr>
              <a:xfrm>
                <a:off x="5579586" y="2151134"/>
                <a:ext cx="78485" cy="259342"/>
              </a:xfrm>
              <a:custGeom>
                <a:avLst/>
                <a:gdLst>
                  <a:gd name="connsiteX0" fmla="*/ 0 w 78484"/>
                  <a:gd name="connsiteY0" fmla="*/ 148174 h 259341"/>
                  <a:gd name="connsiteX1" fmla="*/ 0 w 78484"/>
                  <a:gd name="connsiteY1" fmla="*/ 261096 h 259341"/>
                  <a:gd name="connsiteX2" fmla="*/ 79413 w 78484"/>
                  <a:gd name="connsiteY2" fmla="*/ 153404 h 259341"/>
                  <a:gd name="connsiteX3" fmla="*/ 79510 w 78484"/>
                  <a:gd name="connsiteY3" fmla="*/ 0 h 259341"/>
                  <a:gd name="connsiteX4" fmla="*/ 97 w 78484"/>
                  <a:gd name="connsiteY4" fmla="*/ 110501 h 259341"/>
                  <a:gd name="connsiteX5" fmla="*/ 97 w 78484"/>
                  <a:gd name="connsiteY5" fmla="*/ 148174 h 25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84" h="259341">
                    <a:moveTo>
                      <a:pt x="0" y="148174"/>
                    </a:moveTo>
                    <a:lnTo>
                      <a:pt x="0" y="261096"/>
                    </a:lnTo>
                    <a:cubicBezTo>
                      <a:pt x="32443" y="242502"/>
                      <a:pt x="76702" y="206669"/>
                      <a:pt x="79413" y="153404"/>
                    </a:cubicBezTo>
                    <a:lnTo>
                      <a:pt x="79510" y="0"/>
                    </a:lnTo>
                    <a:lnTo>
                      <a:pt x="97" y="110501"/>
                    </a:lnTo>
                    <a:lnTo>
                      <a:pt x="97" y="148174"/>
                    </a:lnTo>
                    <a:close/>
                  </a:path>
                </a:pathLst>
              </a:custGeom>
              <a:solidFill>
                <a:srgbClr val="055DA9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: Shape 93">
                <a:extLst>
                  <a:ext uri="{FF2B5EF4-FFF2-40B4-BE49-F238E27FC236}">
                    <a16:creationId xmlns:a16="http://schemas.microsoft.com/office/drawing/2014/main" id="{4B6818E3-A994-4BEC-BC7F-C166EB65AB0B}"/>
                  </a:ext>
                </a:extLst>
              </p:cNvPr>
              <p:cNvSpPr/>
              <p:nvPr/>
            </p:nvSpPr>
            <p:spPr>
              <a:xfrm>
                <a:off x="5387832" y="2040246"/>
                <a:ext cx="269579" cy="218393"/>
              </a:xfrm>
              <a:custGeom>
                <a:avLst/>
                <a:gdLst>
                  <a:gd name="connsiteX0" fmla="*/ 191754 w 269578"/>
                  <a:gd name="connsiteY0" fmla="*/ 0 h 218393"/>
                  <a:gd name="connsiteX1" fmla="*/ 0 w 269578"/>
                  <a:gd name="connsiteY1" fmla="*/ 110695 h 218393"/>
                  <a:gd name="connsiteX2" fmla="*/ 191754 w 269578"/>
                  <a:gd name="connsiteY2" fmla="*/ 221389 h 218393"/>
                  <a:gd name="connsiteX3" fmla="*/ 191754 w 269578"/>
                  <a:gd name="connsiteY3" fmla="*/ 0 h 21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578" h="218393">
                    <a:moveTo>
                      <a:pt x="191754" y="0"/>
                    </a:moveTo>
                    <a:lnTo>
                      <a:pt x="0" y="110695"/>
                    </a:lnTo>
                    <a:lnTo>
                      <a:pt x="191754" y="221389"/>
                    </a:lnTo>
                    <a:cubicBezTo>
                      <a:pt x="297607" y="160280"/>
                      <a:pt x="297607" y="61207"/>
                      <a:pt x="191754" y="0"/>
                    </a:cubicBezTo>
                    <a:close/>
                  </a:path>
                </a:pathLst>
              </a:custGeom>
              <a:solidFill>
                <a:srgbClr val="0088FE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: Shape 94">
                <a:extLst>
                  <a:ext uri="{FF2B5EF4-FFF2-40B4-BE49-F238E27FC236}">
                    <a16:creationId xmlns:a16="http://schemas.microsoft.com/office/drawing/2014/main" id="{7515DC92-B4EB-4D4C-9862-CFE9CB913416}"/>
                  </a:ext>
                </a:extLst>
              </p:cNvPr>
              <p:cNvSpPr/>
              <p:nvPr/>
            </p:nvSpPr>
            <p:spPr>
              <a:xfrm>
                <a:off x="5387832" y="2150940"/>
                <a:ext cx="191094" cy="146733"/>
              </a:xfrm>
              <a:custGeom>
                <a:avLst/>
                <a:gdLst>
                  <a:gd name="connsiteX0" fmla="*/ 0 w 191093"/>
                  <a:gd name="connsiteY0" fmla="*/ 0 h 146732"/>
                  <a:gd name="connsiteX1" fmla="*/ 0 w 191093"/>
                  <a:gd name="connsiteY1" fmla="*/ 37673 h 146732"/>
                  <a:gd name="connsiteX2" fmla="*/ 191754 w 191093"/>
                  <a:gd name="connsiteY2" fmla="*/ 148368 h 146732"/>
                  <a:gd name="connsiteX3" fmla="*/ 191754 w 191093"/>
                  <a:gd name="connsiteY3" fmla="*/ 110695 h 146732"/>
                  <a:gd name="connsiteX4" fmla="*/ 0 w 191093"/>
                  <a:gd name="connsiteY4" fmla="*/ 0 h 14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93" h="146732">
                    <a:moveTo>
                      <a:pt x="0" y="0"/>
                    </a:moveTo>
                    <a:lnTo>
                      <a:pt x="0" y="37673"/>
                    </a:lnTo>
                    <a:lnTo>
                      <a:pt x="191754" y="148368"/>
                    </a:lnTo>
                    <a:lnTo>
                      <a:pt x="191754" y="1106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27C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10" y="0"/>
            <a:ext cx="3347190" cy="1112108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648550"/>
              </p:ext>
            </p:extLst>
          </p:nvPr>
        </p:nvGraphicFramePr>
        <p:xfrm>
          <a:off x="-1" y="-173424"/>
          <a:ext cx="5222421" cy="7389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Acrobat Document" r:id="rId5" imgW="5667353" imgH="8019935" progId="Acrobat.Document.DC">
                  <p:embed/>
                </p:oleObj>
              </mc:Choice>
              <mc:Fallback>
                <p:oleObj name="Acrobat Document" r:id="rId5" imgW="5667353" imgH="801993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-173424"/>
                        <a:ext cx="5222421" cy="7389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54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5167312" y="1482149"/>
            <a:ext cx="11565835" cy="630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Доклад за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резултатите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от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осъществения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предварителен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контрол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(3)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493BDFD7-AE4D-48DA-AD7D-77ACFE88B0C3}"/>
              </a:ext>
            </a:extLst>
          </p:cNvPr>
          <p:cNvGrpSpPr>
            <a:grpSpLocks noChangeAspect="1"/>
          </p:cNvGrpSpPr>
          <p:nvPr/>
        </p:nvGrpSpPr>
        <p:grpSpPr>
          <a:xfrm>
            <a:off x="9675340" y="5366481"/>
            <a:ext cx="2335550" cy="1391487"/>
            <a:chOff x="9615011" y="2024076"/>
            <a:chExt cx="922501" cy="549613"/>
          </a:xfrm>
        </p:grpSpPr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2D5A79AE-DE9F-4566-A792-BACF094EC96B}"/>
                </a:ext>
              </a:extLst>
            </p:cNvPr>
            <p:cNvSpPr/>
            <p:nvPr/>
          </p:nvSpPr>
          <p:spPr>
            <a:xfrm>
              <a:off x="9615011" y="2024076"/>
              <a:ext cx="922501" cy="5496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9" name="Graphic 40">
              <a:extLst>
                <a:ext uri="{FF2B5EF4-FFF2-40B4-BE49-F238E27FC236}">
                  <a16:creationId xmlns:a16="http://schemas.microsoft.com/office/drawing/2014/main" id="{550FC628-8371-49E9-B1FD-0ED5BB1B3415}"/>
                </a:ext>
              </a:extLst>
            </p:cNvPr>
            <p:cNvGrpSpPr/>
            <p:nvPr/>
          </p:nvGrpSpPr>
          <p:grpSpPr>
            <a:xfrm>
              <a:off x="9800381" y="2031544"/>
              <a:ext cx="539158" cy="423137"/>
              <a:chOff x="5116652" y="2032086"/>
              <a:chExt cx="539158" cy="423137"/>
            </a:xfrm>
            <a:solidFill>
              <a:schemeClr val="accent1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470" name="Freeform: Shape 85">
                <a:extLst>
                  <a:ext uri="{FF2B5EF4-FFF2-40B4-BE49-F238E27FC236}">
                    <a16:creationId xmlns:a16="http://schemas.microsoft.com/office/drawing/2014/main" id="{FD50728A-52E6-4159-A83B-334393FC7928}"/>
                  </a:ext>
                </a:extLst>
              </p:cNvPr>
              <p:cNvSpPr/>
              <p:nvPr/>
            </p:nvSpPr>
            <p:spPr>
              <a:xfrm>
                <a:off x="5116664" y="2145017"/>
                <a:ext cx="539158" cy="310528"/>
              </a:xfrm>
              <a:custGeom>
                <a:avLst/>
                <a:gdLst>
                  <a:gd name="connsiteX0" fmla="*/ 275139 w 539157"/>
                  <a:gd name="connsiteY0" fmla="*/ 15 h 310527"/>
                  <a:gd name="connsiteX1" fmla="*/ 82803 w 539157"/>
                  <a:gd name="connsiteY1" fmla="*/ 44080 h 310527"/>
                  <a:gd name="connsiteX2" fmla="*/ 0 w 539157"/>
                  <a:gd name="connsiteY2" fmla="*/ 44080 h 310527"/>
                  <a:gd name="connsiteX3" fmla="*/ 0 w 539157"/>
                  <a:gd name="connsiteY3" fmla="*/ 157583 h 310527"/>
                  <a:gd name="connsiteX4" fmla="*/ 194 w 539157"/>
                  <a:gd name="connsiteY4" fmla="*/ 157583 h 310527"/>
                  <a:gd name="connsiteX5" fmla="*/ 79413 w 539157"/>
                  <a:gd name="connsiteY5" fmla="*/ 267213 h 310527"/>
                  <a:gd name="connsiteX6" fmla="*/ 462922 w 539157"/>
                  <a:gd name="connsiteY6" fmla="*/ 267213 h 310527"/>
                  <a:gd name="connsiteX7" fmla="*/ 462922 w 539157"/>
                  <a:gd name="connsiteY7" fmla="*/ 45823 h 310527"/>
                  <a:gd name="connsiteX8" fmla="*/ 275139 w 539157"/>
                  <a:gd name="connsiteY8" fmla="*/ 15 h 310527"/>
                  <a:gd name="connsiteX9" fmla="*/ 275139 w 539157"/>
                  <a:gd name="connsiteY9" fmla="*/ 15 h 31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9157" h="310527">
                    <a:moveTo>
                      <a:pt x="275139" y="15"/>
                    </a:moveTo>
                    <a:cubicBezTo>
                      <a:pt x="203473" y="-566"/>
                      <a:pt x="134325" y="15317"/>
                      <a:pt x="82803" y="44080"/>
                    </a:cubicBezTo>
                    <a:lnTo>
                      <a:pt x="0" y="44080"/>
                    </a:lnTo>
                    <a:lnTo>
                      <a:pt x="0" y="157583"/>
                    </a:lnTo>
                    <a:lnTo>
                      <a:pt x="194" y="157583"/>
                    </a:lnTo>
                    <a:cubicBezTo>
                      <a:pt x="581" y="198743"/>
                      <a:pt x="29054" y="238159"/>
                      <a:pt x="79413" y="267213"/>
                    </a:cubicBezTo>
                    <a:cubicBezTo>
                      <a:pt x="185266" y="328322"/>
                      <a:pt x="356973" y="328322"/>
                      <a:pt x="462922" y="267213"/>
                    </a:cubicBezTo>
                    <a:cubicBezTo>
                      <a:pt x="568775" y="206103"/>
                      <a:pt x="568775" y="106933"/>
                      <a:pt x="462922" y="45823"/>
                    </a:cubicBezTo>
                    <a:cubicBezTo>
                      <a:pt x="413047" y="17060"/>
                      <a:pt x="345642" y="596"/>
                      <a:pt x="275139" y="15"/>
                    </a:cubicBezTo>
                    <a:lnTo>
                      <a:pt x="275139" y="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86">
                <a:extLst>
                  <a:ext uri="{FF2B5EF4-FFF2-40B4-BE49-F238E27FC236}">
                    <a16:creationId xmlns:a16="http://schemas.microsoft.com/office/drawing/2014/main" id="{545C9862-761C-477E-8CE5-4E528E1D408E}"/>
                  </a:ext>
                </a:extLst>
              </p:cNvPr>
              <p:cNvSpPr/>
              <p:nvPr/>
            </p:nvSpPr>
            <p:spPr>
              <a:xfrm>
                <a:off x="5116652" y="2032086"/>
                <a:ext cx="460673" cy="310528"/>
              </a:xfrm>
              <a:custGeom>
                <a:avLst/>
                <a:gdLst>
                  <a:gd name="connsiteX0" fmla="*/ 462934 w 460672"/>
                  <a:gd name="connsiteY0" fmla="*/ 45832 h 310527"/>
                  <a:gd name="connsiteX1" fmla="*/ 79426 w 460672"/>
                  <a:gd name="connsiteY1" fmla="*/ 45832 h 310527"/>
                  <a:gd name="connsiteX2" fmla="*/ 79426 w 460672"/>
                  <a:gd name="connsiteY2" fmla="*/ 267222 h 310527"/>
                  <a:gd name="connsiteX3" fmla="*/ 462934 w 460672"/>
                  <a:gd name="connsiteY3" fmla="*/ 267222 h 310527"/>
                  <a:gd name="connsiteX4" fmla="*/ 271180 w 460672"/>
                  <a:gd name="connsiteY4" fmla="*/ 156527 h 310527"/>
                  <a:gd name="connsiteX5" fmla="*/ 462934 w 460672"/>
                  <a:gd name="connsiteY5" fmla="*/ 45832 h 31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0672" h="310527">
                    <a:moveTo>
                      <a:pt x="462934" y="45832"/>
                    </a:moveTo>
                    <a:cubicBezTo>
                      <a:pt x="357082" y="-15277"/>
                      <a:pt x="185375" y="-15277"/>
                      <a:pt x="79426" y="45832"/>
                    </a:cubicBezTo>
                    <a:cubicBezTo>
                      <a:pt x="-26524" y="106942"/>
                      <a:pt x="-26427" y="206112"/>
                      <a:pt x="79426" y="267222"/>
                    </a:cubicBezTo>
                    <a:cubicBezTo>
                      <a:pt x="185278" y="328331"/>
                      <a:pt x="356985" y="328331"/>
                      <a:pt x="462934" y="267222"/>
                    </a:cubicBezTo>
                    <a:lnTo>
                      <a:pt x="271180" y="156527"/>
                    </a:lnTo>
                    <a:lnTo>
                      <a:pt x="462934" y="4583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: Shape 89">
                <a:extLst>
                  <a:ext uri="{FF2B5EF4-FFF2-40B4-BE49-F238E27FC236}">
                    <a16:creationId xmlns:a16="http://schemas.microsoft.com/office/drawing/2014/main" id="{C4939924-5A4A-4415-B56C-E0B9F99BAFF8}"/>
                  </a:ext>
                </a:extLst>
              </p:cNvPr>
              <p:cNvSpPr/>
              <p:nvPr/>
            </p:nvSpPr>
            <p:spPr>
              <a:xfrm>
                <a:off x="5387929" y="2150940"/>
                <a:ext cx="242280" cy="156970"/>
              </a:xfrm>
              <a:custGeom>
                <a:avLst/>
                <a:gdLst>
                  <a:gd name="connsiteX0" fmla="*/ 191658 w 242279"/>
                  <a:gd name="connsiteY0" fmla="*/ 148368 h 156970"/>
                  <a:gd name="connsiteX1" fmla="*/ 214416 w 242279"/>
                  <a:gd name="connsiteY1" fmla="*/ 160280 h 156970"/>
                  <a:gd name="connsiteX2" fmla="*/ 243470 w 242279"/>
                  <a:gd name="connsiteY2" fmla="*/ 68857 h 156970"/>
                  <a:gd name="connsiteX3" fmla="*/ 0 w 242279"/>
                  <a:gd name="connsiteY3" fmla="*/ 0 h 156970"/>
                  <a:gd name="connsiteX4" fmla="*/ 0 w 242279"/>
                  <a:gd name="connsiteY4" fmla="*/ 37673 h 156970"/>
                  <a:gd name="connsiteX5" fmla="*/ 191658 w 242279"/>
                  <a:gd name="connsiteY5" fmla="*/ 148368 h 156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79" h="156970">
                    <a:moveTo>
                      <a:pt x="191658" y="148368"/>
                    </a:moveTo>
                    <a:lnTo>
                      <a:pt x="214416" y="160280"/>
                    </a:lnTo>
                    <a:lnTo>
                      <a:pt x="243470" y="68857"/>
                    </a:lnTo>
                    <a:lnTo>
                      <a:pt x="0" y="0"/>
                    </a:lnTo>
                    <a:lnTo>
                      <a:pt x="0" y="37673"/>
                    </a:lnTo>
                    <a:lnTo>
                      <a:pt x="191658" y="148368"/>
                    </a:lnTo>
                    <a:close/>
                  </a:path>
                </a:pathLst>
              </a:custGeom>
              <a:solidFill>
                <a:srgbClr val="F57E71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3" name="Freeform: Shape 92">
                <a:extLst>
                  <a:ext uri="{FF2B5EF4-FFF2-40B4-BE49-F238E27FC236}">
                    <a16:creationId xmlns:a16="http://schemas.microsoft.com/office/drawing/2014/main" id="{F13DFDED-2AE7-4706-8409-6694A8425D08}"/>
                  </a:ext>
                </a:extLst>
              </p:cNvPr>
              <p:cNvSpPr/>
              <p:nvPr/>
            </p:nvSpPr>
            <p:spPr>
              <a:xfrm>
                <a:off x="5579586" y="2151134"/>
                <a:ext cx="78485" cy="259342"/>
              </a:xfrm>
              <a:custGeom>
                <a:avLst/>
                <a:gdLst>
                  <a:gd name="connsiteX0" fmla="*/ 0 w 78484"/>
                  <a:gd name="connsiteY0" fmla="*/ 148174 h 259341"/>
                  <a:gd name="connsiteX1" fmla="*/ 0 w 78484"/>
                  <a:gd name="connsiteY1" fmla="*/ 261096 h 259341"/>
                  <a:gd name="connsiteX2" fmla="*/ 79413 w 78484"/>
                  <a:gd name="connsiteY2" fmla="*/ 153404 h 259341"/>
                  <a:gd name="connsiteX3" fmla="*/ 79510 w 78484"/>
                  <a:gd name="connsiteY3" fmla="*/ 0 h 259341"/>
                  <a:gd name="connsiteX4" fmla="*/ 97 w 78484"/>
                  <a:gd name="connsiteY4" fmla="*/ 110501 h 259341"/>
                  <a:gd name="connsiteX5" fmla="*/ 97 w 78484"/>
                  <a:gd name="connsiteY5" fmla="*/ 148174 h 25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84" h="259341">
                    <a:moveTo>
                      <a:pt x="0" y="148174"/>
                    </a:moveTo>
                    <a:lnTo>
                      <a:pt x="0" y="261096"/>
                    </a:lnTo>
                    <a:cubicBezTo>
                      <a:pt x="32443" y="242502"/>
                      <a:pt x="76702" y="206669"/>
                      <a:pt x="79413" y="153404"/>
                    </a:cubicBezTo>
                    <a:lnTo>
                      <a:pt x="79510" y="0"/>
                    </a:lnTo>
                    <a:lnTo>
                      <a:pt x="97" y="110501"/>
                    </a:lnTo>
                    <a:lnTo>
                      <a:pt x="97" y="148174"/>
                    </a:lnTo>
                    <a:close/>
                  </a:path>
                </a:pathLst>
              </a:custGeom>
              <a:solidFill>
                <a:srgbClr val="055DA9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: Shape 93">
                <a:extLst>
                  <a:ext uri="{FF2B5EF4-FFF2-40B4-BE49-F238E27FC236}">
                    <a16:creationId xmlns:a16="http://schemas.microsoft.com/office/drawing/2014/main" id="{4B6818E3-A994-4BEC-BC7F-C166EB65AB0B}"/>
                  </a:ext>
                </a:extLst>
              </p:cNvPr>
              <p:cNvSpPr/>
              <p:nvPr/>
            </p:nvSpPr>
            <p:spPr>
              <a:xfrm>
                <a:off x="5387832" y="2040246"/>
                <a:ext cx="269579" cy="218393"/>
              </a:xfrm>
              <a:custGeom>
                <a:avLst/>
                <a:gdLst>
                  <a:gd name="connsiteX0" fmla="*/ 191754 w 269578"/>
                  <a:gd name="connsiteY0" fmla="*/ 0 h 218393"/>
                  <a:gd name="connsiteX1" fmla="*/ 0 w 269578"/>
                  <a:gd name="connsiteY1" fmla="*/ 110695 h 218393"/>
                  <a:gd name="connsiteX2" fmla="*/ 191754 w 269578"/>
                  <a:gd name="connsiteY2" fmla="*/ 221389 h 218393"/>
                  <a:gd name="connsiteX3" fmla="*/ 191754 w 269578"/>
                  <a:gd name="connsiteY3" fmla="*/ 0 h 21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578" h="218393">
                    <a:moveTo>
                      <a:pt x="191754" y="0"/>
                    </a:moveTo>
                    <a:lnTo>
                      <a:pt x="0" y="110695"/>
                    </a:lnTo>
                    <a:lnTo>
                      <a:pt x="191754" y="221389"/>
                    </a:lnTo>
                    <a:cubicBezTo>
                      <a:pt x="297607" y="160280"/>
                      <a:pt x="297607" y="61207"/>
                      <a:pt x="191754" y="0"/>
                    </a:cubicBezTo>
                    <a:close/>
                  </a:path>
                </a:pathLst>
              </a:custGeom>
              <a:solidFill>
                <a:srgbClr val="0088FE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: Shape 94">
                <a:extLst>
                  <a:ext uri="{FF2B5EF4-FFF2-40B4-BE49-F238E27FC236}">
                    <a16:creationId xmlns:a16="http://schemas.microsoft.com/office/drawing/2014/main" id="{7515DC92-B4EB-4D4C-9862-CFE9CB913416}"/>
                  </a:ext>
                </a:extLst>
              </p:cNvPr>
              <p:cNvSpPr/>
              <p:nvPr/>
            </p:nvSpPr>
            <p:spPr>
              <a:xfrm>
                <a:off x="5387832" y="2150940"/>
                <a:ext cx="191094" cy="146733"/>
              </a:xfrm>
              <a:custGeom>
                <a:avLst/>
                <a:gdLst>
                  <a:gd name="connsiteX0" fmla="*/ 0 w 191093"/>
                  <a:gd name="connsiteY0" fmla="*/ 0 h 146732"/>
                  <a:gd name="connsiteX1" fmla="*/ 0 w 191093"/>
                  <a:gd name="connsiteY1" fmla="*/ 37673 h 146732"/>
                  <a:gd name="connsiteX2" fmla="*/ 191754 w 191093"/>
                  <a:gd name="connsiteY2" fmla="*/ 148368 h 146732"/>
                  <a:gd name="connsiteX3" fmla="*/ 191754 w 191093"/>
                  <a:gd name="connsiteY3" fmla="*/ 110695 h 146732"/>
                  <a:gd name="connsiteX4" fmla="*/ 0 w 191093"/>
                  <a:gd name="connsiteY4" fmla="*/ 0 h 14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93" h="146732">
                    <a:moveTo>
                      <a:pt x="0" y="0"/>
                    </a:moveTo>
                    <a:lnTo>
                      <a:pt x="0" y="37673"/>
                    </a:lnTo>
                    <a:lnTo>
                      <a:pt x="191754" y="148368"/>
                    </a:lnTo>
                    <a:lnTo>
                      <a:pt x="191754" y="1106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27C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10" y="0"/>
            <a:ext cx="3347190" cy="1112108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496817"/>
              </p:ext>
            </p:extLst>
          </p:nvPr>
        </p:nvGraphicFramePr>
        <p:xfrm>
          <a:off x="-198139" y="-259922"/>
          <a:ext cx="5276765" cy="746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Acrobat Document" r:id="rId5" imgW="5667353" imgH="8019935" progId="Acrobat.Document.DC">
                  <p:embed/>
                </p:oleObj>
              </mc:Choice>
              <mc:Fallback>
                <p:oleObj name="Acrobat Document" r:id="rId5" imgW="5667353" imgH="801993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98139" y="-259922"/>
                        <a:ext cx="5276765" cy="746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46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5290198" y="1482149"/>
            <a:ext cx="11565835" cy="630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Доклад за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резултатите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от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осъществения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предварителен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контрол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(4)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493BDFD7-AE4D-48DA-AD7D-77ACFE88B0C3}"/>
              </a:ext>
            </a:extLst>
          </p:cNvPr>
          <p:cNvGrpSpPr>
            <a:grpSpLocks noChangeAspect="1"/>
          </p:cNvGrpSpPr>
          <p:nvPr/>
        </p:nvGrpSpPr>
        <p:grpSpPr>
          <a:xfrm>
            <a:off x="9675340" y="5366481"/>
            <a:ext cx="2335550" cy="1391487"/>
            <a:chOff x="9615011" y="2024076"/>
            <a:chExt cx="922501" cy="549613"/>
          </a:xfrm>
        </p:grpSpPr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2D5A79AE-DE9F-4566-A792-BACF094EC96B}"/>
                </a:ext>
              </a:extLst>
            </p:cNvPr>
            <p:cNvSpPr/>
            <p:nvPr/>
          </p:nvSpPr>
          <p:spPr>
            <a:xfrm>
              <a:off x="9615011" y="2024076"/>
              <a:ext cx="922501" cy="5496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9" name="Graphic 40">
              <a:extLst>
                <a:ext uri="{FF2B5EF4-FFF2-40B4-BE49-F238E27FC236}">
                  <a16:creationId xmlns:a16="http://schemas.microsoft.com/office/drawing/2014/main" id="{550FC628-8371-49E9-B1FD-0ED5BB1B3415}"/>
                </a:ext>
              </a:extLst>
            </p:cNvPr>
            <p:cNvGrpSpPr/>
            <p:nvPr/>
          </p:nvGrpSpPr>
          <p:grpSpPr>
            <a:xfrm>
              <a:off x="9800381" y="2031544"/>
              <a:ext cx="539158" cy="423137"/>
              <a:chOff x="5116652" y="2032086"/>
              <a:chExt cx="539158" cy="423137"/>
            </a:xfrm>
            <a:solidFill>
              <a:schemeClr val="accent1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470" name="Freeform: Shape 85">
                <a:extLst>
                  <a:ext uri="{FF2B5EF4-FFF2-40B4-BE49-F238E27FC236}">
                    <a16:creationId xmlns:a16="http://schemas.microsoft.com/office/drawing/2014/main" id="{FD50728A-52E6-4159-A83B-334393FC7928}"/>
                  </a:ext>
                </a:extLst>
              </p:cNvPr>
              <p:cNvSpPr/>
              <p:nvPr/>
            </p:nvSpPr>
            <p:spPr>
              <a:xfrm>
                <a:off x="5116664" y="2145017"/>
                <a:ext cx="539158" cy="310528"/>
              </a:xfrm>
              <a:custGeom>
                <a:avLst/>
                <a:gdLst>
                  <a:gd name="connsiteX0" fmla="*/ 275139 w 539157"/>
                  <a:gd name="connsiteY0" fmla="*/ 15 h 310527"/>
                  <a:gd name="connsiteX1" fmla="*/ 82803 w 539157"/>
                  <a:gd name="connsiteY1" fmla="*/ 44080 h 310527"/>
                  <a:gd name="connsiteX2" fmla="*/ 0 w 539157"/>
                  <a:gd name="connsiteY2" fmla="*/ 44080 h 310527"/>
                  <a:gd name="connsiteX3" fmla="*/ 0 w 539157"/>
                  <a:gd name="connsiteY3" fmla="*/ 157583 h 310527"/>
                  <a:gd name="connsiteX4" fmla="*/ 194 w 539157"/>
                  <a:gd name="connsiteY4" fmla="*/ 157583 h 310527"/>
                  <a:gd name="connsiteX5" fmla="*/ 79413 w 539157"/>
                  <a:gd name="connsiteY5" fmla="*/ 267213 h 310527"/>
                  <a:gd name="connsiteX6" fmla="*/ 462922 w 539157"/>
                  <a:gd name="connsiteY6" fmla="*/ 267213 h 310527"/>
                  <a:gd name="connsiteX7" fmla="*/ 462922 w 539157"/>
                  <a:gd name="connsiteY7" fmla="*/ 45823 h 310527"/>
                  <a:gd name="connsiteX8" fmla="*/ 275139 w 539157"/>
                  <a:gd name="connsiteY8" fmla="*/ 15 h 310527"/>
                  <a:gd name="connsiteX9" fmla="*/ 275139 w 539157"/>
                  <a:gd name="connsiteY9" fmla="*/ 15 h 31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9157" h="310527">
                    <a:moveTo>
                      <a:pt x="275139" y="15"/>
                    </a:moveTo>
                    <a:cubicBezTo>
                      <a:pt x="203473" y="-566"/>
                      <a:pt x="134325" y="15317"/>
                      <a:pt x="82803" y="44080"/>
                    </a:cubicBezTo>
                    <a:lnTo>
                      <a:pt x="0" y="44080"/>
                    </a:lnTo>
                    <a:lnTo>
                      <a:pt x="0" y="157583"/>
                    </a:lnTo>
                    <a:lnTo>
                      <a:pt x="194" y="157583"/>
                    </a:lnTo>
                    <a:cubicBezTo>
                      <a:pt x="581" y="198743"/>
                      <a:pt x="29054" y="238159"/>
                      <a:pt x="79413" y="267213"/>
                    </a:cubicBezTo>
                    <a:cubicBezTo>
                      <a:pt x="185266" y="328322"/>
                      <a:pt x="356973" y="328322"/>
                      <a:pt x="462922" y="267213"/>
                    </a:cubicBezTo>
                    <a:cubicBezTo>
                      <a:pt x="568775" y="206103"/>
                      <a:pt x="568775" y="106933"/>
                      <a:pt x="462922" y="45823"/>
                    </a:cubicBezTo>
                    <a:cubicBezTo>
                      <a:pt x="413047" y="17060"/>
                      <a:pt x="345642" y="596"/>
                      <a:pt x="275139" y="15"/>
                    </a:cubicBezTo>
                    <a:lnTo>
                      <a:pt x="275139" y="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86">
                <a:extLst>
                  <a:ext uri="{FF2B5EF4-FFF2-40B4-BE49-F238E27FC236}">
                    <a16:creationId xmlns:a16="http://schemas.microsoft.com/office/drawing/2014/main" id="{545C9862-761C-477E-8CE5-4E528E1D408E}"/>
                  </a:ext>
                </a:extLst>
              </p:cNvPr>
              <p:cNvSpPr/>
              <p:nvPr/>
            </p:nvSpPr>
            <p:spPr>
              <a:xfrm>
                <a:off x="5116652" y="2032086"/>
                <a:ext cx="460673" cy="310528"/>
              </a:xfrm>
              <a:custGeom>
                <a:avLst/>
                <a:gdLst>
                  <a:gd name="connsiteX0" fmla="*/ 462934 w 460672"/>
                  <a:gd name="connsiteY0" fmla="*/ 45832 h 310527"/>
                  <a:gd name="connsiteX1" fmla="*/ 79426 w 460672"/>
                  <a:gd name="connsiteY1" fmla="*/ 45832 h 310527"/>
                  <a:gd name="connsiteX2" fmla="*/ 79426 w 460672"/>
                  <a:gd name="connsiteY2" fmla="*/ 267222 h 310527"/>
                  <a:gd name="connsiteX3" fmla="*/ 462934 w 460672"/>
                  <a:gd name="connsiteY3" fmla="*/ 267222 h 310527"/>
                  <a:gd name="connsiteX4" fmla="*/ 271180 w 460672"/>
                  <a:gd name="connsiteY4" fmla="*/ 156527 h 310527"/>
                  <a:gd name="connsiteX5" fmla="*/ 462934 w 460672"/>
                  <a:gd name="connsiteY5" fmla="*/ 45832 h 31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0672" h="310527">
                    <a:moveTo>
                      <a:pt x="462934" y="45832"/>
                    </a:moveTo>
                    <a:cubicBezTo>
                      <a:pt x="357082" y="-15277"/>
                      <a:pt x="185375" y="-15277"/>
                      <a:pt x="79426" y="45832"/>
                    </a:cubicBezTo>
                    <a:cubicBezTo>
                      <a:pt x="-26524" y="106942"/>
                      <a:pt x="-26427" y="206112"/>
                      <a:pt x="79426" y="267222"/>
                    </a:cubicBezTo>
                    <a:cubicBezTo>
                      <a:pt x="185278" y="328331"/>
                      <a:pt x="356985" y="328331"/>
                      <a:pt x="462934" y="267222"/>
                    </a:cubicBezTo>
                    <a:lnTo>
                      <a:pt x="271180" y="156527"/>
                    </a:lnTo>
                    <a:lnTo>
                      <a:pt x="462934" y="4583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: Shape 89">
                <a:extLst>
                  <a:ext uri="{FF2B5EF4-FFF2-40B4-BE49-F238E27FC236}">
                    <a16:creationId xmlns:a16="http://schemas.microsoft.com/office/drawing/2014/main" id="{C4939924-5A4A-4415-B56C-E0B9F99BAFF8}"/>
                  </a:ext>
                </a:extLst>
              </p:cNvPr>
              <p:cNvSpPr/>
              <p:nvPr/>
            </p:nvSpPr>
            <p:spPr>
              <a:xfrm>
                <a:off x="5387929" y="2150940"/>
                <a:ext cx="242280" cy="156970"/>
              </a:xfrm>
              <a:custGeom>
                <a:avLst/>
                <a:gdLst>
                  <a:gd name="connsiteX0" fmla="*/ 191658 w 242279"/>
                  <a:gd name="connsiteY0" fmla="*/ 148368 h 156970"/>
                  <a:gd name="connsiteX1" fmla="*/ 214416 w 242279"/>
                  <a:gd name="connsiteY1" fmla="*/ 160280 h 156970"/>
                  <a:gd name="connsiteX2" fmla="*/ 243470 w 242279"/>
                  <a:gd name="connsiteY2" fmla="*/ 68857 h 156970"/>
                  <a:gd name="connsiteX3" fmla="*/ 0 w 242279"/>
                  <a:gd name="connsiteY3" fmla="*/ 0 h 156970"/>
                  <a:gd name="connsiteX4" fmla="*/ 0 w 242279"/>
                  <a:gd name="connsiteY4" fmla="*/ 37673 h 156970"/>
                  <a:gd name="connsiteX5" fmla="*/ 191658 w 242279"/>
                  <a:gd name="connsiteY5" fmla="*/ 148368 h 156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79" h="156970">
                    <a:moveTo>
                      <a:pt x="191658" y="148368"/>
                    </a:moveTo>
                    <a:lnTo>
                      <a:pt x="214416" y="160280"/>
                    </a:lnTo>
                    <a:lnTo>
                      <a:pt x="243470" y="68857"/>
                    </a:lnTo>
                    <a:lnTo>
                      <a:pt x="0" y="0"/>
                    </a:lnTo>
                    <a:lnTo>
                      <a:pt x="0" y="37673"/>
                    </a:lnTo>
                    <a:lnTo>
                      <a:pt x="191658" y="148368"/>
                    </a:lnTo>
                    <a:close/>
                  </a:path>
                </a:pathLst>
              </a:custGeom>
              <a:solidFill>
                <a:srgbClr val="F57E71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3" name="Freeform: Shape 92">
                <a:extLst>
                  <a:ext uri="{FF2B5EF4-FFF2-40B4-BE49-F238E27FC236}">
                    <a16:creationId xmlns:a16="http://schemas.microsoft.com/office/drawing/2014/main" id="{F13DFDED-2AE7-4706-8409-6694A8425D08}"/>
                  </a:ext>
                </a:extLst>
              </p:cNvPr>
              <p:cNvSpPr/>
              <p:nvPr/>
            </p:nvSpPr>
            <p:spPr>
              <a:xfrm>
                <a:off x="5579586" y="2151134"/>
                <a:ext cx="78485" cy="259342"/>
              </a:xfrm>
              <a:custGeom>
                <a:avLst/>
                <a:gdLst>
                  <a:gd name="connsiteX0" fmla="*/ 0 w 78484"/>
                  <a:gd name="connsiteY0" fmla="*/ 148174 h 259341"/>
                  <a:gd name="connsiteX1" fmla="*/ 0 w 78484"/>
                  <a:gd name="connsiteY1" fmla="*/ 261096 h 259341"/>
                  <a:gd name="connsiteX2" fmla="*/ 79413 w 78484"/>
                  <a:gd name="connsiteY2" fmla="*/ 153404 h 259341"/>
                  <a:gd name="connsiteX3" fmla="*/ 79510 w 78484"/>
                  <a:gd name="connsiteY3" fmla="*/ 0 h 259341"/>
                  <a:gd name="connsiteX4" fmla="*/ 97 w 78484"/>
                  <a:gd name="connsiteY4" fmla="*/ 110501 h 259341"/>
                  <a:gd name="connsiteX5" fmla="*/ 97 w 78484"/>
                  <a:gd name="connsiteY5" fmla="*/ 148174 h 25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84" h="259341">
                    <a:moveTo>
                      <a:pt x="0" y="148174"/>
                    </a:moveTo>
                    <a:lnTo>
                      <a:pt x="0" y="261096"/>
                    </a:lnTo>
                    <a:cubicBezTo>
                      <a:pt x="32443" y="242502"/>
                      <a:pt x="76702" y="206669"/>
                      <a:pt x="79413" y="153404"/>
                    </a:cubicBezTo>
                    <a:lnTo>
                      <a:pt x="79510" y="0"/>
                    </a:lnTo>
                    <a:lnTo>
                      <a:pt x="97" y="110501"/>
                    </a:lnTo>
                    <a:lnTo>
                      <a:pt x="97" y="148174"/>
                    </a:lnTo>
                    <a:close/>
                  </a:path>
                </a:pathLst>
              </a:custGeom>
              <a:solidFill>
                <a:srgbClr val="055DA9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: Shape 93">
                <a:extLst>
                  <a:ext uri="{FF2B5EF4-FFF2-40B4-BE49-F238E27FC236}">
                    <a16:creationId xmlns:a16="http://schemas.microsoft.com/office/drawing/2014/main" id="{4B6818E3-A994-4BEC-BC7F-C166EB65AB0B}"/>
                  </a:ext>
                </a:extLst>
              </p:cNvPr>
              <p:cNvSpPr/>
              <p:nvPr/>
            </p:nvSpPr>
            <p:spPr>
              <a:xfrm>
                <a:off x="5387832" y="2040246"/>
                <a:ext cx="269579" cy="218393"/>
              </a:xfrm>
              <a:custGeom>
                <a:avLst/>
                <a:gdLst>
                  <a:gd name="connsiteX0" fmla="*/ 191754 w 269578"/>
                  <a:gd name="connsiteY0" fmla="*/ 0 h 218393"/>
                  <a:gd name="connsiteX1" fmla="*/ 0 w 269578"/>
                  <a:gd name="connsiteY1" fmla="*/ 110695 h 218393"/>
                  <a:gd name="connsiteX2" fmla="*/ 191754 w 269578"/>
                  <a:gd name="connsiteY2" fmla="*/ 221389 h 218393"/>
                  <a:gd name="connsiteX3" fmla="*/ 191754 w 269578"/>
                  <a:gd name="connsiteY3" fmla="*/ 0 h 21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578" h="218393">
                    <a:moveTo>
                      <a:pt x="191754" y="0"/>
                    </a:moveTo>
                    <a:lnTo>
                      <a:pt x="0" y="110695"/>
                    </a:lnTo>
                    <a:lnTo>
                      <a:pt x="191754" y="221389"/>
                    </a:lnTo>
                    <a:cubicBezTo>
                      <a:pt x="297607" y="160280"/>
                      <a:pt x="297607" y="61207"/>
                      <a:pt x="191754" y="0"/>
                    </a:cubicBezTo>
                    <a:close/>
                  </a:path>
                </a:pathLst>
              </a:custGeom>
              <a:solidFill>
                <a:srgbClr val="0088FE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: Shape 94">
                <a:extLst>
                  <a:ext uri="{FF2B5EF4-FFF2-40B4-BE49-F238E27FC236}">
                    <a16:creationId xmlns:a16="http://schemas.microsoft.com/office/drawing/2014/main" id="{7515DC92-B4EB-4D4C-9862-CFE9CB913416}"/>
                  </a:ext>
                </a:extLst>
              </p:cNvPr>
              <p:cNvSpPr/>
              <p:nvPr/>
            </p:nvSpPr>
            <p:spPr>
              <a:xfrm>
                <a:off x="5387832" y="2150940"/>
                <a:ext cx="191094" cy="146733"/>
              </a:xfrm>
              <a:custGeom>
                <a:avLst/>
                <a:gdLst>
                  <a:gd name="connsiteX0" fmla="*/ 0 w 191093"/>
                  <a:gd name="connsiteY0" fmla="*/ 0 h 146732"/>
                  <a:gd name="connsiteX1" fmla="*/ 0 w 191093"/>
                  <a:gd name="connsiteY1" fmla="*/ 37673 h 146732"/>
                  <a:gd name="connsiteX2" fmla="*/ 191754 w 191093"/>
                  <a:gd name="connsiteY2" fmla="*/ 148368 h 146732"/>
                  <a:gd name="connsiteX3" fmla="*/ 191754 w 191093"/>
                  <a:gd name="connsiteY3" fmla="*/ 110695 h 146732"/>
                  <a:gd name="connsiteX4" fmla="*/ 0 w 191093"/>
                  <a:gd name="connsiteY4" fmla="*/ 0 h 14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93" h="146732">
                    <a:moveTo>
                      <a:pt x="0" y="0"/>
                    </a:moveTo>
                    <a:lnTo>
                      <a:pt x="0" y="37673"/>
                    </a:lnTo>
                    <a:lnTo>
                      <a:pt x="191754" y="148368"/>
                    </a:lnTo>
                    <a:lnTo>
                      <a:pt x="191754" y="1106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27C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10" y="0"/>
            <a:ext cx="3347190" cy="1112108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524694"/>
              </p:ext>
            </p:extLst>
          </p:nvPr>
        </p:nvGraphicFramePr>
        <p:xfrm>
          <a:off x="-86927" y="-272277"/>
          <a:ext cx="5239885" cy="7414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Acrobat Document" r:id="rId5" imgW="5667353" imgH="8019935" progId="Acrobat.Document.DC">
                  <p:embed/>
                </p:oleObj>
              </mc:Choice>
              <mc:Fallback>
                <p:oleObj name="Acrobat Document" r:id="rId5" imgW="5667353" imgH="801993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86927" y="-272277"/>
                        <a:ext cx="5239885" cy="7414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5883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5192025" y="1482149"/>
            <a:ext cx="11565835" cy="630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Доклад за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резултатите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от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осъществения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предварителен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контрол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(5)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493BDFD7-AE4D-48DA-AD7D-77ACFE88B0C3}"/>
              </a:ext>
            </a:extLst>
          </p:cNvPr>
          <p:cNvGrpSpPr>
            <a:grpSpLocks noChangeAspect="1"/>
          </p:cNvGrpSpPr>
          <p:nvPr/>
        </p:nvGrpSpPr>
        <p:grpSpPr>
          <a:xfrm>
            <a:off x="9675340" y="5366481"/>
            <a:ext cx="2335550" cy="1391487"/>
            <a:chOff x="9615011" y="2024076"/>
            <a:chExt cx="922501" cy="549613"/>
          </a:xfrm>
        </p:grpSpPr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2D5A79AE-DE9F-4566-A792-BACF094EC96B}"/>
                </a:ext>
              </a:extLst>
            </p:cNvPr>
            <p:cNvSpPr/>
            <p:nvPr/>
          </p:nvSpPr>
          <p:spPr>
            <a:xfrm>
              <a:off x="9615011" y="2024076"/>
              <a:ext cx="922501" cy="5496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9" name="Graphic 40">
              <a:extLst>
                <a:ext uri="{FF2B5EF4-FFF2-40B4-BE49-F238E27FC236}">
                  <a16:creationId xmlns:a16="http://schemas.microsoft.com/office/drawing/2014/main" id="{550FC628-8371-49E9-B1FD-0ED5BB1B3415}"/>
                </a:ext>
              </a:extLst>
            </p:cNvPr>
            <p:cNvGrpSpPr/>
            <p:nvPr/>
          </p:nvGrpSpPr>
          <p:grpSpPr>
            <a:xfrm>
              <a:off x="9800381" y="2031544"/>
              <a:ext cx="539158" cy="423137"/>
              <a:chOff x="5116652" y="2032086"/>
              <a:chExt cx="539158" cy="423137"/>
            </a:xfrm>
            <a:solidFill>
              <a:schemeClr val="accent1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470" name="Freeform: Shape 85">
                <a:extLst>
                  <a:ext uri="{FF2B5EF4-FFF2-40B4-BE49-F238E27FC236}">
                    <a16:creationId xmlns:a16="http://schemas.microsoft.com/office/drawing/2014/main" id="{FD50728A-52E6-4159-A83B-334393FC7928}"/>
                  </a:ext>
                </a:extLst>
              </p:cNvPr>
              <p:cNvSpPr/>
              <p:nvPr/>
            </p:nvSpPr>
            <p:spPr>
              <a:xfrm>
                <a:off x="5116664" y="2145017"/>
                <a:ext cx="539158" cy="310528"/>
              </a:xfrm>
              <a:custGeom>
                <a:avLst/>
                <a:gdLst>
                  <a:gd name="connsiteX0" fmla="*/ 275139 w 539157"/>
                  <a:gd name="connsiteY0" fmla="*/ 15 h 310527"/>
                  <a:gd name="connsiteX1" fmla="*/ 82803 w 539157"/>
                  <a:gd name="connsiteY1" fmla="*/ 44080 h 310527"/>
                  <a:gd name="connsiteX2" fmla="*/ 0 w 539157"/>
                  <a:gd name="connsiteY2" fmla="*/ 44080 h 310527"/>
                  <a:gd name="connsiteX3" fmla="*/ 0 w 539157"/>
                  <a:gd name="connsiteY3" fmla="*/ 157583 h 310527"/>
                  <a:gd name="connsiteX4" fmla="*/ 194 w 539157"/>
                  <a:gd name="connsiteY4" fmla="*/ 157583 h 310527"/>
                  <a:gd name="connsiteX5" fmla="*/ 79413 w 539157"/>
                  <a:gd name="connsiteY5" fmla="*/ 267213 h 310527"/>
                  <a:gd name="connsiteX6" fmla="*/ 462922 w 539157"/>
                  <a:gd name="connsiteY6" fmla="*/ 267213 h 310527"/>
                  <a:gd name="connsiteX7" fmla="*/ 462922 w 539157"/>
                  <a:gd name="connsiteY7" fmla="*/ 45823 h 310527"/>
                  <a:gd name="connsiteX8" fmla="*/ 275139 w 539157"/>
                  <a:gd name="connsiteY8" fmla="*/ 15 h 310527"/>
                  <a:gd name="connsiteX9" fmla="*/ 275139 w 539157"/>
                  <a:gd name="connsiteY9" fmla="*/ 15 h 31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9157" h="310527">
                    <a:moveTo>
                      <a:pt x="275139" y="15"/>
                    </a:moveTo>
                    <a:cubicBezTo>
                      <a:pt x="203473" y="-566"/>
                      <a:pt x="134325" y="15317"/>
                      <a:pt x="82803" y="44080"/>
                    </a:cubicBezTo>
                    <a:lnTo>
                      <a:pt x="0" y="44080"/>
                    </a:lnTo>
                    <a:lnTo>
                      <a:pt x="0" y="157583"/>
                    </a:lnTo>
                    <a:lnTo>
                      <a:pt x="194" y="157583"/>
                    </a:lnTo>
                    <a:cubicBezTo>
                      <a:pt x="581" y="198743"/>
                      <a:pt x="29054" y="238159"/>
                      <a:pt x="79413" y="267213"/>
                    </a:cubicBezTo>
                    <a:cubicBezTo>
                      <a:pt x="185266" y="328322"/>
                      <a:pt x="356973" y="328322"/>
                      <a:pt x="462922" y="267213"/>
                    </a:cubicBezTo>
                    <a:cubicBezTo>
                      <a:pt x="568775" y="206103"/>
                      <a:pt x="568775" y="106933"/>
                      <a:pt x="462922" y="45823"/>
                    </a:cubicBezTo>
                    <a:cubicBezTo>
                      <a:pt x="413047" y="17060"/>
                      <a:pt x="345642" y="596"/>
                      <a:pt x="275139" y="15"/>
                    </a:cubicBezTo>
                    <a:lnTo>
                      <a:pt x="275139" y="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86">
                <a:extLst>
                  <a:ext uri="{FF2B5EF4-FFF2-40B4-BE49-F238E27FC236}">
                    <a16:creationId xmlns:a16="http://schemas.microsoft.com/office/drawing/2014/main" id="{545C9862-761C-477E-8CE5-4E528E1D408E}"/>
                  </a:ext>
                </a:extLst>
              </p:cNvPr>
              <p:cNvSpPr/>
              <p:nvPr/>
            </p:nvSpPr>
            <p:spPr>
              <a:xfrm>
                <a:off x="5116652" y="2032086"/>
                <a:ext cx="460673" cy="310528"/>
              </a:xfrm>
              <a:custGeom>
                <a:avLst/>
                <a:gdLst>
                  <a:gd name="connsiteX0" fmla="*/ 462934 w 460672"/>
                  <a:gd name="connsiteY0" fmla="*/ 45832 h 310527"/>
                  <a:gd name="connsiteX1" fmla="*/ 79426 w 460672"/>
                  <a:gd name="connsiteY1" fmla="*/ 45832 h 310527"/>
                  <a:gd name="connsiteX2" fmla="*/ 79426 w 460672"/>
                  <a:gd name="connsiteY2" fmla="*/ 267222 h 310527"/>
                  <a:gd name="connsiteX3" fmla="*/ 462934 w 460672"/>
                  <a:gd name="connsiteY3" fmla="*/ 267222 h 310527"/>
                  <a:gd name="connsiteX4" fmla="*/ 271180 w 460672"/>
                  <a:gd name="connsiteY4" fmla="*/ 156527 h 310527"/>
                  <a:gd name="connsiteX5" fmla="*/ 462934 w 460672"/>
                  <a:gd name="connsiteY5" fmla="*/ 45832 h 31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0672" h="310527">
                    <a:moveTo>
                      <a:pt x="462934" y="45832"/>
                    </a:moveTo>
                    <a:cubicBezTo>
                      <a:pt x="357082" y="-15277"/>
                      <a:pt x="185375" y="-15277"/>
                      <a:pt x="79426" y="45832"/>
                    </a:cubicBezTo>
                    <a:cubicBezTo>
                      <a:pt x="-26524" y="106942"/>
                      <a:pt x="-26427" y="206112"/>
                      <a:pt x="79426" y="267222"/>
                    </a:cubicBezTo>
                    <a:cubicBezTo>
                      <a:pt x="185278" y="328331"/>
                      <a:pt x="356985" y="328331"/>
                      <a:pt x="462934" y="267222"/>
                    </a:cubicBezTo>
                    <a:lnTo>
                      <a:pt x="271180" y="156527"/>
                    </a:lnTo>
                    <a:lnTo>
                      <a:pt x="462934" y="4583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: Shape 89">
                <a:extLst>
                  <a:ext uri="{FF2B5EF4-FFF2-40B4-BE49-F238E27FC236}">
                    <a16:creationId xmlns:a16="http://schemas.microsoft.com/office/drawing/2014/main" id="{C4939924-5A4A-4415-B56C-E0B9F99BAFF8}"/>
                  </a:ext>
                </a:extLst>
              </p:cNvPr>
              <p:cNvSpPr/>
              <p:nvPr/>
            </p:nvSpPr>
            <p:spPr>
              <a:xfrm>
                <a:off x="5387929" y="2150940"/>
                <a:ext cx="242280" cy="156970"/>
              </a:xfrm>
              <a:custGeom>
                <a:avLst/>
                <a:gdLst>
                  <a:gd name="connsiteX0" fmla="*/ 191658 w 242279"/>
                  <a:gd name="connsiteY0" fmla="*/ 148368 h 156970"/>
                  <a:gd name="connsiteX1" fmla="*/ 214416 w 242279"/>
                  <a:gd name="connsiteY1" fmla="*/ 160280 h 156970"/>
                  <a:gd name="connsiteX2" fmla="*/ 243470 w 242279"/>
                  <a:gd name="connsiteY2" fmla="*/ 68857 h 156970"/>
                  <a:gd name="connsiteX3" fmla="*/ 0 w 242279"/>
                  <a:gd name="connsiteY3" fmla="*/ 0 h 156970"/>
                  <a:gd name="connsiteX4" fmla="*/ 0 w 242279"/>
                  <a:gd name="connsiteY4" fmla="*/ 37673 h 156970"/>
                  <a:gd name="connsiteX5" fmla="*/ 191658 w 242279"/>
                  <a:gd name="connsiteY5" fmla="*/ 148368 h 156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79" h="156970">
                    <a:moveTo>
                      <a:pt x="191658" y="148368"/>
                    </a:moveTo>
                    <a:lnTo>
                      <a:pt x="214416" y="160280"/>
                    </a:lnTo>
                    <a:lnTo>
                      <a:pt x="243470" y="68857"/>
                    </a:lnTo>
                    <a:lnTo>
                      <a:pt x="0" y="0"/>
                    </a:lnTo>
                    <a:lnTo>
                      <a:pt x="0" y="37673"/>
                    </a:lnTo>
                    <a:lnTo>
                      <a:pt x="191658" y="148368"/>
                    </a:lnTo>
                    <a:close/>
                  </a:path>
                </a:pathLst>
              </a:custGeom>
              <a:solidFill>
                <a:srgbClr val="F57E71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3" name="Freeform: Shape 92">
                <a:extLst>
                  <a:ext uri="{FF2B5EF4-FFF2-40B4-BE49-F238E27FC236}">
                    <a16:creationId xmlns:a16="http://schemas.microsoft.com/office/drawing/2014/main" id="{F13DFDED-2AE7-4706-8409-6694A8425D08}"/>
                  </a:ext>
                </a:extLst>
              </p:cNvPr>
              <p:cNvSpPr/>
              <p:nvPr/>
            </p:nvSpPr>
            <p:spPr>
              <a:xfrm>
                <a:off x="5579586" y="2151134"/>
                <a:ext cx="78485" cy="259342"/>
              </a:xfrm>
              <a:custGeom>
                <a:avLst/>
                <a:gdLst>
                  <a:gd name="connsiteX0" fmla="*/ 0 w 78484"/>
                  <a:gd name="connsiteY0" fmla="*/ 148174 h 259341"/>
                  <a:gd name="connsiteX1" fmla="*/ 0 w 78484"/>
                  <a:gd name="connsiteY1" fmla="*/ 261096 h 259341"/>
                  <a:gd name="connsiteX2" fmla="*/ 79413 w 78484"/>
                  <a:gd name="connsiteY2" fmla="*/ 153404 h 259341"/>
                  <a:gd name="connsiteX3" fmla="*/ 79510 w 78484"/>
                  <a:gd name="connsiteY3" fmla="*/ 0 h 259341"/>
                  <a:gd name="connsiteX4" fmla="*/ 97 w 78484"/>
                  <a:gd name="connsiteY4" fmla="*/ 110501 h 259341"/>
                  <a:gd name="connsiteX5" fmla="*/ 97 w 78484"/>
                  <a:gd name="connsiteY5" fmla="*/ 148174 h 25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84" h="259341">
                    <a:moveTo>
                      <a:pt x="0" y="148174"/>
                    </a:moveTo>
                    <a:lnTo>
                      <a:pt x="0" y="261096"/>
                    </a:lnTo>
                    <a:cubicBezTo>
                      <a:pt x="32443" y="242502"/>
                      <a:pt x="76702" y="206669"/>
                      <a:pt x="79413" y="153404"/>
                    </a:cubicBezTo>
                    <a:lnTo>
                      <a:pt x="79510" y="0"/>
                    </a:lnTo>
                    <a:lnTo>
                      <a:pt x="97" y="110501"/>
                    </a:lnTo>
                    <a:lnTo>
                      <a:pt x="97" y="148174"/>
                    </a:lnTo>
                    <a:close/>
                  </a:path>
                </a:pathLst>
              </a:custGeom>
              <a:solidFill>
                <a:srgbClr val="055DA9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: Shape 93">
                <a:extLst>
                  <a:ext uri="{FF2B5EF4-FFF2-40B4-BE49-F238E27FC236}">
                    <a16:creationId xmlns:a16="http://schemas.microsoft.com/office/drawing/2014/main" id="{4B6818E3-A994-4BEC-BC7F-C166EB65AB0B}"/>
                  </a:ext>
                </a:extLst>
              </p:cNvPr>
              <p:cNvSpPr/>
              <p:nvPr/>
            </p:nvSpPr>
            <p:spPr>
              <a:xfrm>
                <a:off x="5387832" y="2040246"/>
                <a:ext cx="269579" cy="218393"/>
              </a:xfrm>
              <a:custGeom>
                <a:avLst/>
                <a:gdLst>
                  <a:gd name="connsiteX0" fmla="*/ 191754 w 269578"/>
                  <a:gd name="connsiteY0" fmla="*/ 0 h 218393"/>
                  <a:gd name="connsiteX1" fmla="*/ 0 w 269578"/>
                  <a:gd name="connsiteY1" fmla="*/ 110695 h 218393"/>
                  <a:gd name="connsiteX2" fmla="*/ 191754 w 269578"/>
                  <a:gd name="connsiteY2" fmla="*/ 221389 h 218393"/>
                  <a:gd name="connsiteX3" fmla="*/ 191754 w 269578"/>
                  <a:gd name="connsiteY3" fmla="*/ 0 h 21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578" h="218393">
                    <a:moveTo>
                      <a:pt x="191754" y="0"/>
                    </a:moveTo>
                    <a:lnTo>
                      <a:pt x="0" y="110695"/>
                    </a:lnTo>
                    <a:lnTo>
                      <a:pt x="191754" y="221389"/>
                    </a:lnTo>
                    <a:cubicBezTo>
                      <a:pt x="297607" y="160280"/>
                      <a:pt x="297607" y="61207"/>
                      <a:pt x="191754" y="0"/>
                    </a:cubicBezTo>
                    <a:close/>
                  </a:path>
                </a:pathLst>
              </a:custGeom>
              <a:solidFill>
                <a:srgbClr val="0088FE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: Shape 94">
                <a:extLst>
                  <a:ext uri="{FF2B5EF4-FFF2-40B4-BE49-F238E27FC236}">
                    <a16:creationId xmlns:a16="http://schemas.microsoft.com/office/drawing/2014/main" id="{7515DC92-B4EB-4D4C-9862-CFE9CB913416}"/>
                  </a:ext>
                </a:extLst>
              </p:cNvPr>
              <p:cNvSpPr/>
              <p:nvPr/>
            </p:nvSpPr>
            <p:spPr>
              <a:xfrm>
                <a:off x="5387832" y="2150940"/>
                <a:ext cx="191094" cy="146733"/>
              </a:xfrm>
              <a:custGeom>
                <a:avLst/>
                <a:gdLst>
                  <a:gd name="connsiteX0" fmla="*/ 0 w 191093"/>
                  <a:gd name="connsiteY0" fmla="*/ 0 h 146732"/>
                  <a:gd name="connsiteX1" fmla="*/ 0 w 191093"/>
                  <a:gd name="connsiteY1" fmla="*/ 37673 h 146732"/>
                  <a:gd name="connsiteX2" fmla="*/ 191754 w 191093"/>
                  <a:gd name="connsiteY2" fmla="*/ 148368 h 146732"/>
                  <a:gd name="connsiteX3" fmla="*/ 191754 w 191093"/>
                  <a:gd name="connsiteY3" fmla="*/ 110695 h 146732"/>
                  <a:gd name="connsiteX4" fmla="*/ 0 w 191093"/>
                  <a:gd name="connsiteY4" fmla="*/ 0 h 14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93" h="146732">
                    <a:moveTo>
                      <a:pt x="0" y="0"/>
                    </a:moveTo>
                    <a:lnTo>
                      <a:pt x="0" y="37673"/>
                    </a:lnTo>
                    <a:lnTo>
                      <a:pt x="191754" y="148368"/>
                    </a:lnTo>
                    <a:lnTo>
                      <a:pt x="191754" y="1106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27C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10" y="0"/>
            <a:ext cx="3347190" cy="1112108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894240"/>
              </p:ext>
            </p:extLst>
          </p:nvPr>
        </p:nvGraphicFramePr>
        <p:xfrm>
          <a:off x="-136353" y="-148711"/>
          <a:ext cx="5125620" cy="7252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Acrobat Document" r:id="rId5" imgW="5667353" imgH="8019935" progId="Acrobat.Document.DC">
                  <p:embed/>
                </p:oleObj>
              </mc:Choice>
              <mc:Fallback>
                <p:oleObj name="Acrobat Document" r:id="rId5" imgW="5667353" imgH="801993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36353" y="-148711"/>
                        <a:ext cx="5125620" cy="7252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459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5290198" y="1482149"/>
            <a:ext cx="11565835" cy="630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Доклад за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резултатите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от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осъществения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предварителен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контрол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(6)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493BDFD7-AE4D-48DA-AD7D-77ACFE88B0C3}"/>
              </a:ext>
            </a:extLst>
          </p:cNvPr>
          <p:cNvGrpSpPr>
            <a:grpSpLocks noChangeAspect="1"/>
          </p:cNvGrpSpPr>
          <p:nvPr/>
        </p:nvGrpSpPr>
        <p:grpSpPr>
          <a:xfrm>
            <a:off x="9675340" y="5366481"/>
            <a:ext cx="2335550" cy="1391487"/>
            <a:chOff x="9615011" y="2024076"/>
            <a:chExt cx="922501" cy="549613"/>
          </a:xfrm>
        </p:grpSpPr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2D5A79AE-DE9F-4566-A792-BACF094EC96B}"/>
                </a:ext>
              </a:extLst>
            </p:cNvPr>
            <p:cNvSpPr/>
            <p:nvPr/>
          </p:nvSpPr>
          <p:spPr>
            <a:xfrm>
              <a:off x="9615011" y="2024076"/>
              <a:ext cx="922501" cy="5496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9" name="Graphic 40">
              <a:extLst>
                <a:ext uri="{FF2B5EF4-FFF2-40B4-BE49-F238E27FC236}">
                  <a16:creationId xmlns:a16="http://schemas.microsoft.com/office/drawing/2014/main" id="{550FC628-8371-49E9-B1FD-0ED5BB1B3415}"/>
                </a:ext>
              </a:extLst>
            </p:cNvPr>
            <p:cNvGrpSpPr/>
            <p:nvPr/>
          </p:nvGrpSpPr>
          <p:grpSpPr>
            <a:xfrm>
              <a:off x="9800381" y="2031544"/>
              <a:ext cx="539158" cy="423137"/>
              <a:chOff x="5116652" y="2032086"/>
              <a:chExt cx="539158" cy="423137"/>
            </a:xfrm>
            <a:solidFill>
              <a:schemeClr val="accent1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470" name="Freeform: Shape 85">
                <a:extLst>
                  <a:ext uri="{FF2B5EF4-FFF2-40B4-BE49-F238E27FC236}">
                    <a16:creationId xmlns:a16="http://schemas.microsoft.com/office/drawing/2014/main" id="{FD50728A-52E6-4159-A83B-334393FC7928}"/>
                  </a:ext>
                </a:extLst>
              </p:cNvPr>
              <p:cNvSpPr/>
              <p:nvPr/>
            </p:nvSpPr>
            <p:spPr>
              <a:xfrm>
                <a:off x="5116664" y="2145017"/>
                <a:ext cx="539158" cy="310528"/>
              </a:xfrm>
              <a:custGeom>
                <a:avLst/>
                <a:gdLst>
                  <a:gd name="connsiteX0" fmla="*/ 275139 w 539157"/>
                  <a:gd name="connsiteY0" fmla="*/ 15 h 310527"/>
                  <a:gd name="connsiteX1" fmla="*/ 82803 w 539157"/>
                  <a:gd name="connsiteY1" fmla="*/ 44080 h 310527"/>
                  <a:gd name="connsiteX2" fmla="*/ 0 w 539157"/>
                  <a:gd name="connsiteY2" fmla="*/ 44080 h 310527"/>
                  <a:gd name="connsiteX3" fmla="*/ 0 w 539157"/>
                  <a:gd name="connsiteY3" fmla="*/ 157583 h 310527"/>
                  <a:gd name="connsiteX4" fmla="*/ 194 w 539157"/>
                  <a:gd name="connsiteY4" fmla="*/ 157583 h 310527"/>
                  <a:gd name="connsiteX5" fmla="*/ 79413 w 539157"/>
                  <a:gd name="connsiteY5" fmla="*/ 267213 h 310527"/>
                  <a:gd name="connsiteX6" fmla="*/ 462922 w 539157"/>
                  <a:gd name="connsiteY6" fmla="*/ 267213 h 310527"/>
                  <a:gd name="connsiteX7" fmla="*/ 462922 w 539157"/>
                  <a:gd name="connsiteY7" fmla="*/ 45823 h 310527"/>
                  <a:gd name="connsiteX8" fmla="*/ 275139 w 539157"/>
                  <a:gd name="connsiteY8" fmla="*/ 15 h 310527"/>
                  <a:gd name="connsiteX9" fmla="*/ 275139 w 539157"/>
                  <a:gd name="connsiteY9" fmla="*/ 15 h 31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9157" h="310527">
                    <a:moveTo>
                      <a:pt x="275139" y="15"/>
                    </a:moveTo>
                    <a:cubicBezTo>
                      <a:pt x="203473" y="-566"/>
                      <a:pt x="134325" y="15317"/>
                      <a:pt x="82803" y="44080"/>
                    </a:cubicBezTo>
                    <a:lnTo>
                      <a:pt x="0" y="44080"/>
                    </a:lnTo>
                    <a:lnTo>
                      <a:pt x="0" y="157583"/>
                    </a:lnTo>
                    <a:lnTo>
                      <a:pt x="194" y="157583"/>
                    </a:lnTo>
                    <a:cubicBezTo>
                      <a:pt x="581" y="198743"/>
                      <a:pt x="29054" y="238159"/>
                      <a:pt x="79413" y="267213"/>
                    </a:cubicBezTo>
                    <a:cubicBezTo>
                      <a:pt x="185266" y="328322"/>
                      <a:pt x="356973" y="328322"/>
                      <a:pt x="462922" y="267213"/>
                    </a:cubicBezTo>
                    <a:cubicBezTo>
                      <a:pt x="568775" y="206103"/>
                      <a:pt x="568775" y="106933"/>
                      <a:pt x="462922" y="45823"/>
                    </a:cubicBezTo>
                    <a:cubicBezTo>
                      <a:pt x="413047" y="17060"/>
                      <a:pt x="345642" y="596"/>
                      <a:pt x="275139" y="15"/>
                    </a:cubicBezTo>
                    <a:lnTo>
                      <a:pt x="275139" y="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86">
                <a:extLst>
                  <a:ext uri="{FF2B5EF4-FFF2-40B4-BE49-F238E27FC236}">
                    <a16:creationId xmlns:a16="http://schemas.microsoft.com/office/drawing/2014/main" id="{545C9862-761C-477E-8CE5-4E528E1D408E}"/>
                  </a:ext>
                </a:extLst>
              </p:cNvPr>
              <p:cNvSpPr/>
              <p:nvPr/>
            </p:nvSpPr>
            <p:spPr>
              <a:xfrm>
                <a:off x="5116652" y="2032086"/>
                <a:ext cx="460673" cy="310528"/>
              </a:xfrm>
              <a:custGeom>
                <a:avLst/>
                <a:gdLst>
                  <a:gd name="connsiteX0" fmla="*/ 462934 w 460672"/>
                  <a:gd name="connsiteY0" fmla="*/ 45832 h 310527"/>
                  <a:gd name="connsiteX1" fmla="*/ 79426 w 460672"/>
                  <a:gd name="connsiteY1" fmla="*/ 45832 h 310527"/>
                  <a:gd name="connsiteX2" fmla="*/ 79426 w 460672"/>
                  <a:gd name="connsiteY2" fmla="*/ 267222 h 310527"/>
                  <a:gd name="connsiteX3" fmla="*/ 462934 w 460672"/>
                  <a:gd name="connsiteY3" fmla="*/ 267222 h 310527"/>
                  <a:gd name="connsiteX4" fmla="*/ 271180 w 460672"/>
                  <a:gd name="connsiteY4" fmla="*/ 156527 h 310527"/>
                  <a:gd name="connsiteX5" fmla="*/ 462934 w 460672"/>
                  <a:gd name="connsiteY5" fmla="*/ 45832 h 31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0672" h="310527">
                    <a:moveTo>
                      <a:pt x="462934" y="45832"/>
                    </a:moveTo>
                    <a:cubicBezTo>
                      <a:pt x="357082" y="-15277"/>
                      <a:pt x="185375" y="-15277"/>
                      <a:pt x="79426" y="45832"/>
                    </a:cubicBezTo>
                    <a:cubicBezTo>
                      <a:pt x="-26524" y="106942"/>
                      <a:pt x="-26427" y="206112"/>
                      <a:pt x="79426" y="267222"/>
                    </a:cubicBezTo>
                    <a:cubicBezTo>
                      <a:pt x="185278" y="328331"/>
                      <a:pt x="356985" y="328331"/>
                      <a:pt x="462934" y="267222"/>
                    </a:cubicBezTo>
                    <a:lnTo>
                      <a:pt x="271180" y="156527"/>
                    </a:lnTo>
                    <a:lnTo>
                      <a:pt x="462934" y="4583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: Shape 89">
                <a:extLst>
                  <a:ext uri="{FF2B5EF4-FFF2-40B4-BE49-F238E27FC236}">
                    <a16:creationId xmlns:a16="http://schemas.microsoft.com/office/drawing/2014/main" id="{C4939924-5A4A-4415-B56C-E0B9F99BAFF8}"/>
                  </a:ext>
                </a:extLst>
              </p:cNvPr>
              <p:cNvSpPr/>
              <p:nvPr/>
            </p:nvSpPr>
            <p:spPr>
              <a:xfrm>
                <a:off x="5387929" y="2150940"/>
                <a:ext cx="242280" cy="156970"/>
              </a:xfrm>
              <a:custGeom>
                <a:avLst/>
                <a:gdLst>
                  <a:gd name="connsiteX0" fmla="*/ 191658 w 242279"/>
                  <a:gd name="connsiteY0" fmla="*/ 148368 h 156970"/>
                  <a:gd name="connsiteX1" fmla="*/ 214416 w 242279"/>
                  <a:gd name="connsiteY1" fmla="*/ 160280 h 156970"/>
                  <a:gd name="connsiteX2" fmla="*/ 243470 w 242279"/>
                  <a:gd name="connsiteY2" fmla="*/ 68857 h 156970"/>
                  <a:gd name="connsiteX3" fmla="*/ 0 w 242279"/>
                  <a:gd name="connsiteY3" fmla="*/ 0 h 156970"/>
                  <a:gd name="connsiteX4" fmla="*/ 0 w 242279"/>
                  <a:gd name="connsiteY4" fmla="*/ 37673 h 156970"/>
                  <a:gd name="connsiteX5" fmla="*/ 191658 w 242279"/>
                  <a:gd name="connsiteY5" fmla="*/ 148368 h 156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79" h="156970">
                    <a:moveTo>
                      <a:pt x="191658" y="148368"/>
                    </a:moveTo>
                    <a:lnTo>
                      <a:pt x="214416" y="160280"/>
                    </a:lnTo>
                    <a:lnTo>
                      <a:pt x="243470" y="68857"/>
                    </a:lnTo>
                    <a:lnTo>
                      <a:pt x="0" y="0"/>
                    </a:lnTo>
                    <a:lnTo>
                      <a:pt x="0" y="37673"/>
                    </a:lnTo>
                    <a:lnTo>
                      <a:pt x="191658" y="148368"/>
                    </a:lnTo>
                    <a:close/>
                  </a:path>
                </a:pathLst>
              </a:custGeom>
              <a:solidFill>
                <a:srgbClr val="F57E71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3" name="Freeform: Shape 92">
                <a:extLst>
                  <a:ext uri="{FF2B5EF4-FFF2-40B4-BE49-F238E27FC236}">
                    <a16:creationId xmlns:a16="http://schemas.microsoft.com/office/drawing/2014/main" id="{F13DFDED-2AE7-4706-8409-6694A8425D08}"/>
                  </a:ext>
                </a:extLst>
              </p:cNvPr>
              <p:cNvSpPr/>
              <p:nvPr/>
            </p:nvSpPr>
            <p:spPr>
              <a:xfrm>
                <a:off x="5579586" y="2151134"/>
                <a:ext cx="78485" cy="259342"/>
              </a:xfrm>
              <a:custGeom>
                <a:avLst/>
                <a:gdLst>
                  <a:gd name="connsiteX0" fmla="*/ 0 w 78484"/>
                  <a:gd name="connsiteY0" fmla="*/ 148174 h 259341"/>
                  <a:gd name="connsiteX1" fmla="*/ 0 w 78484"/>
                  <a:gd name="connsiteY1" fmla="*/ 261096 h 259341"/>
                  <a:gd name="connsiteX2" fmla="*/ 79413 w 78484"/>
                  <a:gd name="connsiteY2" fmla="*/ 153404 h 259341"/>
                  <a:gd name="connsiteX3" fmla="*/ 79510 w 78484"/>
                  <a:gd name="connsiteY3" fmla="*/ 0 h 259341"/>
                  <a:gd name="connsiteX4" fmla="*/ 97 w 78484"/>
                  <a:gd name="connsiteY4" fmla="*/ 110501 h 259341"/>
                  <a:gd name="connsiteX5" fmla="*/ 97 w 78484"/>
                  <a:gd name="connsiteY5" fmla="*/ 148174 h 25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84" h="259341">
                    <a:moveTo>
                      <a:pt x="0" y="148174"/>
                    </a:moveTo>
                    <a:lnTo>
                      <a:pt x="0" y="261096"/>
                    </a:lnTo>
                    <a:cubicBezTo>
                      <a:pt x="32443" y="242502"/>
                      <a:pt x="76702" y="206669"/>
                      <a:pt x="79413" y="153404"/>
                    </a:cubicBezTo>
                    <a:lnTo>
                      <a:pt x="79510" y="0"/>
                    </a:lnTo>
                    <a:lnTo>
                      <a:pt x="97" y="110501"/>
                    </a:lnTo>
                    <a:lnTo>
                      <a:pt x="97" y="148174"/>
                    </a:lnTo>
                    <a:close/>
                  </a:path>
                </a:pathLst>
              </a:custGeom>
              <a:solidFill>
                <a:srgbClr val="055DA9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: Shape 93">
                <a:extLst>
                  <a:ext uri="{FF2B5EF4-FFF2-40B4-BE49-F238E27FC236}">
                    <a16:creationId xmlns:a16="http://schemas.microsoft.com/office/drawing/2014/main" id="{4B6818E3-A994-4BEC-BC7F-C166EB65AB0B}"/>
                  </a:ext>
                </a:extLst>
              </p:cNvPr>
              <p:cNvSpPr/>
              <p:nvPr/>
            </p:nvSpPr>
            <p:spPr>
              <a:xfrm>
                <a:off x="5387832" y="2040246"/>
                <a:ext cx="269579" cy="218393"/>
              </a:xfrm>
              <a:custGeom>
                <a:avLst/>
                <a:gdLst>
                  <a:gd name="connsiteX0" fmla="*/ 191754 w 269578"/>
                  <a:gd name="connsiteY0" fmla="*/ 0 h 218393"/>
                  <a:gd name="connsiteX1" fmla="*/ 0 w 269578"/>
                  <a:gd name="connsiteY1" fmla="*/ 110695 h 218393"/>
                  <a:gd name="connsiteX2" fmla="*/ 191754 w 269578"/>
                  <a:gd name="connsiteY2" fmla="*/ 221389 h 218393"/>
                  <a:gd name="connsiteX3" fmla="*/ 191754 w 269578"/>
                  <a:gd name="connsiteY3" fmla="*/ 0 h 21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578" h="218393">
                    <a:moveTo>
                      <a:pt x="191754" y="0"/>
                    </a:moveTo>
                    <a:lnTo>
                      <a:pt x="0" y="110695"/>
                    </a:lnTo>
                    <a:lnTo>
                      <a:pt x="191754" y="221389"/>
                    </a:lnTo>
                    <a:cubicBezTo>
                      <a:pt x="297607" y="160280"/>
                      <a:pt x="297607" y="61207"/>
                      <a:pt x="191754" y="0"/>
                    </a:cubicBezTo>
                    <a:close/>
                  </a:path>
                </a:pathLst>
              </a:custGeom>
              <a:solidFill>
                <a:srgbClr val="0088FE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: Shape 94">
                <a:extLst>
                  <a:ext uri="{FF2B5EF4-FFF2-40B4-BE49-F238E27FC236}">
                    <a16:creationId xmlns:a16="http://schemas.microsoft.com/office/drawing/2014/main" id="{7515DC92-B4EB-4D4C-9862-CFE9CB913416}"/>
                  </a:ext>
                </a:extLst>
              </p:cNvPr>
              <p:cNvSpPr/>
              <p:nvPr/>
            </p:nvSpPr>
            <p:spPr>
              <a:xfrm>
                <a:off x="5387832" y="2150940"/>
                <a:ext cx="191094" cy="146733"/>
              </a:xfrm>
              <a:custGeom>
                <a:avLst/>
                <a:gdLst>
                  <a:gd name="connsiteX0" fmla="*/ 0 w 191093"/>
                  <a:gd name="connsiteY0" fmla="*/ 0 h 146732"/>
                  <a:gd name="connsiteX1" fmla="*/ 0 w 191093"/>
                  <a:gd name="connsiteY1" fmla="*/ 37673 h 146732"/>
                  <a:gd name="connsiteX2" fmla="*/ 191754 w 191093"/>
                  <a:gd name="connsiteY2" fmla="*/ 148368 h 146732"/>
                  <a:gd name="connsiteX3" fmla="*/ 191754 w 191093"/>
                  <a:gd name="connsiteY3" fmla="*/ 110695 h 146732"/>
                  <a:gd name="connsiteX4" fmla="*/ 0 w 191093"/>
                  <a:gd name="connsiteY4" fmla="*/ 0 h 14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93" h="146732">
                    <a:moveTo>
                      <a:pt x="0" y="0"/>
                    </a:moveTo>
                    <a:lnTo>
                      <a:pt x="0" y="37673"/>
                    </a:lnTo>
                    <a:lnTo>
                      <a:pt x="191754" y="148368"/>
                    </a:lnTo>
                    <a:lnTo>
                      <a:pt x="191754" y="1106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27C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10" y="0"/>
            <a:ext cx="3347190" cy="1112108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838646"/>
              </p:ext>
            </p:extLst>
          </p:nvPr>
        </p:nvGraphicFramePr>
        <p:xfrm>
          <a:off x="-173424" y="-185781"/>
          <a:ext cx="5260864" cy="7444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5" imgW="5667353" imgH="8019935" progId="Acrobat.Document.DC">
                  <p:embed/>
                </p:oleObj>
              </mc:Choice>
              <mc:Fallback>
                <p:oleObj name="Acrobat Document" r:id="rId5" imgW="5667353" imgH="801993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73424" y="-185781"/>
                        <a:ext cx="5260864" cy="7444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0322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 </a:t>
            </a:r>
            <a:r>
              <a:rPr lang="en-US" sz="3200" b="1" dirty="0">
                <a:solidFill>
                  <a:schemeClr val="bg1"/>
                </a:solidFill>
              </a:rPr>
              <a:t>(1)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350818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I.	ОСНОВНИ ПОЛОЖЕНИЯ И НОРМАТИВНА БАЗА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1. Дефиниция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законова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рамка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ЗФУКПС 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въвежда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дефиницията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ФУК,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която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съответства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определението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Предвид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съответствието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рамката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публичния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сектор у нас с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Интегрираната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рамка по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COSO,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изразът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СФУК,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използван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в ЗФУКПС е аналогичен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изразите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„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” (ВК) и „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Системи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(СВК)”.</a:t>
            </a:r>
          </a:p>
          <a:p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Вътрешният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цялостен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процес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който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участват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ръководството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персоналът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Предназначението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му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е да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предоставя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разумна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увереност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че в хода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изпълнението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мисията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организацията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постигат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нейните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цели. </a:t>
            </a:r>
          </a:p>
          <a:p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Вътрешният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не е единично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събитие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или случайно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обстоятелство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а динамична,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повтаряща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поредица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действия,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които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обхващат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дейностите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организацията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: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Процес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състоящ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текущи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дейности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задачи – средство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постигане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целите, а не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самоцел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реализира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хора – не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свежда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само до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наръчници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политики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процедури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предполага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участието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хора 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които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предприемат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действия на всяко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равнище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Приспособява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към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структурата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организацията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Може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да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представи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разумно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ниво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увереност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(но не абсолютна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увереност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)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висшето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ръководство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39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</a:t>
            </a:r>
            <a:r>
              <a:rPr lang="en-US" sz="3200" b="1" dirty="0">
                <a:solidFill>
                  <a:schemeClr val="bg1"/>
                </a:solidFill>
              </a:rPr>
              <a:t> (2)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350818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2.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Основни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трудности при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изграждане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ефективни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системи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: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Честите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промени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законите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правилата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наредбите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приложимите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стандарти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въвеждащи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нови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изисквания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контроли;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Глобалните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промени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икономическата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среда в национален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световен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мащаб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Повишените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очаквания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към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компетентността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отговорността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служителите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Повишените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очаквания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подобряване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предотвратяване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разкриване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измами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Използване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все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по-нови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развиващи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 технологии,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които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често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кореспондират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компетентността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наличния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административен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капацитет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техника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организацията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3. Роля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ръководството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служителите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при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изграждането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ефективни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системи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: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Ефективната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система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предполага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нещо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повече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стриктното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съблюдаване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политиките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процедурите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–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изисква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упражняването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лична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преценка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Ръководството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използва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лична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преценка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да определи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необходимото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ниво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Ръководството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служителите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ежедневно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упражняват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лична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преценка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да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подбират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разработват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внедряват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механизми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433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</a:t>
            </a:r>
            <a:r>
              <a:rPr lang="en-US" sz="3200" b="1" dirty="0">
                <a:solidFill>
                  <a:schemeClr val="bg1"/>
                </a:solidFill>
              </a:rPr>
              <a:t> (3)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350818"/>
            <a:ext cx="121919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4.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Постигане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надеждност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всеобхватност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финансовата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оперативната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информация: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Изготвяне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надеждна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уместна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финансова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нефинансова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информация напр.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доклади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докладни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записки и др.;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Нефинансовата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информация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може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да 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свързана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икономичността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ефикасността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ефективността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политиките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дейностите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или с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ефективността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(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Дончева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Г.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Целеполагане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връзките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между целите и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системите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вътрешен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 Школа по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публични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финанси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2024.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)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276598" y="3545609"/>
            <a:ext cx="5638800" cy="340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69227" y="3176277"/>
            <a:ext cx="574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Органиграма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Икономичност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ефективност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ефикасност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841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876" y="486844"/>
            <a:ext cx="11994248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70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финансови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контрольори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експерти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по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вътрешен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контрол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19 университета;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11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лечебни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заведения;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4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ВиК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дружества;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Столична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община</a:t>
            </a: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НДК;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Лукойл Технолоджи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Сървисиз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София, Русе,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Чирпан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Кърджали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Шумен, Димитровград, Стара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Загора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Бургас, Пловдив, Варна, Габрово, Плевен,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Хасково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197752" y="0"/>
            <a:ext cx="11565835" cy="630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УЧАСТНИЦИ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10" y="0"/>
            <a:ext cx="3347190" cy="11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53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</a:t>
            </a:r>
            <a:r>
              <a:rPr lang="en-US" sz="3200" b="1" dirty="0">
                <a:solidFill>
                  <a:schemeClr val="bg1"/>
                </a:solidFill>
              </a:rPr>
              <a:t> (4)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4583"/>
            <a:ext cx="624016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II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СИСТЕМА ЗА ВЪТРЕШЕН КОНТРОЛ – УНИВЕРСИТЕТ „ПРОФ. Д-Р АСЕН ЗЛАТАРОВ“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Обобщена оценка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Системата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вътрешен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(СВК) на Университет „Проф. д-р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Асен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Златаров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” подлежи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преглед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се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актуализира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в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съответствие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динамиката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процесите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свързани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промени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в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нормативната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уредба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в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организационна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структура,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управлението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риска и в отговор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установени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слабости, грешки или пропуски при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практическото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им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прилагане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70" y="1865870"/>
            <a:ext cx="5766486" cy="499213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437870" y="1268252"/>
            <a:ext cx="576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Таблица 1. Обобщена оценка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системата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вътрешен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контрол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елементи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за 2023 г.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3282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</a:t>
            </a:r>
            <a:r>
              <a:rPr lang="en-US" sz="3200" b="1" dirty="0">
                <a:solidFill>
                  <a:schemeClr val="bg1"/>
                </a:solidFill>
              </a:rPr>
              <a:t> (5)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585601"/>
            <a:ext cx="121919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2.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Стил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управление и компетенции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служителите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Елементите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СВК на университет „Проф. д-р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Асен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Златаров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“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подчинени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спецификата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висшето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учебно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заведение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функционират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съобразно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стила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управление,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зададен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ръководството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личната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преценка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компетентните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служители в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тази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област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Ръководството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институцията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толерира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утвърждаването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правила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процедури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напълно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заимствани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други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висши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учебни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заведения, но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прилага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политики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обмяна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опит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добри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практики в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областта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СВК. Пример за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това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провеждането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ежегоден практически семинар,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организиран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университета,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които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събират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специалисти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по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вътрешен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сферата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висшето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образование 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здравеопазване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Разписването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правила конкретно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относими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към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СВК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преминава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през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етапи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най-важният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тях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тестването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им в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реални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условия,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преди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тяхното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утвърждаване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Академичен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съвет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Този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процес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понякога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характеризира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дълъг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времеви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период,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поради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настъпили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промени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обстоятелства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които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следва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да се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вземат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под внимание при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практическото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им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прилагане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в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цялостната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дейност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институцията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3099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</a:t>
            </a:r>
            <a:r>
              <a:rPr lang="en-US" sz="3200" b="1" dirty="0">
                <a:solidFill>
                  <a:schemeClr val="bg1"/>
                </a:solidFill>
              </a:rPr>
              <a:t> (6)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560883"/>
            <a:ext cx="12191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2.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Стил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управление и компетенции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служителите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Като негатив от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прилагането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процеса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тестване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в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реални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условия,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преди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утвърждаване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Академичен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съвет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университета,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може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да се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посочи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„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сблъсъка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“ при проверки от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институции и служители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висшето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учебно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заведение.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Липсата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определен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утвърден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вътрешнонормативен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документ, не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означава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непременно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неприлагането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вътрешен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в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съответния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процес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договор или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дейности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Гореказаното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още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веднъж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потвърждава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ролята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значимостта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ръководителите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публичната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институция,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както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служители им с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целия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набор от квалификация, подготовка и компетенции за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разработване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прилагане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развитие на СВК в университета. </a:t>
            </a:r>
          </a:p>
        </p:txBody>
      </p:sp>
    </p:spTree>
    <p:extLst>
      <p:ext uri="{BB962C8B-B14F-4D97-AF65-F5344CB8AC3E}">
        <p14:creationId xmlns:p14="http://schemas.microsoft.com/office/powerpoint/2010/main" val="1586267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</a:t>
            </a:r>
            <a:r>
              <a:rPr lang="en-US" sz="3200" b="1" dirty="0">
                <a:solidFill>
                  <a:schemeClr val="bg1"/>
                </a:solidFill>
              </a:rPr>
              <a:t> (7)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97613"/>
            <a:ext cx="1219199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3.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Компетентностен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модел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Компететностния</a:t>
            </a:r>
            <a:r>
              <a:rPr lang="bg-BG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модел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*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 е сбор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различни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компетенции,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организирани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по начин, по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който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най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-добре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отговарят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потребностите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организацията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Моделът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компетенциите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: 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 специфичен за всяка организация и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дава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информация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служителите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какво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трябва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да направят, за да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бъдат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успешни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настоящата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си,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както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бъдещи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длъжности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защото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описва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какви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компетенции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изискват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какво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поведение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организацията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подкрепя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развива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поощрява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основава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стимули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трудово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изпълнение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</a:t>
            </a:r>
          </a:p>
          <a:p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Ефективните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модели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компетенциите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подкрепят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допринасят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осъществяването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стратегията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целите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организацията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функцията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Съществуват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различни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модификации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компетентностните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модели,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водещ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принцип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конструирането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компетентностния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модел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целта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която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създаден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5891151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Методика за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разработване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компетентностен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модел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Проект „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Разработване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внедряване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информационна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система за оценка на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компетенциите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работната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сила по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браншове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региони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”.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Проектът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се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осъществява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от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Българска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стопанска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камара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съюз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българския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бизнес с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финансовата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подкрепа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Оперативна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програма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„Развитие на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човешките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ресурси”2007-2013,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съфинансирана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от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Европейския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социален фонд и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Република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България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по договор № BG051PO001-2.1.06.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3415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</a:t>
            </a:r>
            <a:r>
              <a:rPr lang="en-US" sz="3200" b="1" dirty="0">
                <a:solidFill>
                  <a:schemeClr val="bg1"/>
                </a:solidFill>
              </a:rPr>
              <a:t> (8)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237285"/>
            <a:ext cx="12191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Професионалните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стандарти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базирани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компетенции,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състоят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три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изграждащи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блока: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Част А: описание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професията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(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професионални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титли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сфери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работа, цел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работата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описание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нивата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дейностите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задълженията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среда,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която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оперира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нейните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специфики, средства на труда, способности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лични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качества,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професионално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образование)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Част Б: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изисквания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към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компетенциите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•Част В: обща информация</a:t>
            </a:r>
            <a:endParaRPr lang="ru-RU" sz="11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9227" y="3176277"/>
            <a:ext cx="877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Органиграма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2. Структура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професионални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стандарти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базирани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компетенции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226" y="3545609"/>
            <a:ext cx="8706809" cy="330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41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</a:t>
            </a:r>
            <a:r>
              <a:rPr lang="en-US" sz="3200" b="1" dirty="0">
                <a:solidFill>
                  <a:schemeClr val="bg1"/>
                </a:solidFill>
              </a:rPr>
              <a:t> (9)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560173"/>
            <a:ext cx="1219199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Накратко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описаните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опорни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точки от методика за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разработване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компетентностен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модел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ни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насочват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към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един друг аспект от подбора на служители в университета за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заемане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експертни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ръководни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административни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позиции,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отново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препраща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към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важността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личната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преценка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при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разработването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внедряването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СВК.</a:t>
            </a:r>
          </a:p>
          <a:p>
            <a:pPr algn="just"/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4.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Текущо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състояние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елементите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СВК на университет „Проф. д-р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Асен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Златаров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“</a:t>
            </a:r>
          </a:p>
          <a:p>
            <a:pPr algn="just"/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Всеки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един от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елементите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СВК на университета,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следва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да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функционира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адекватно в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реална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работна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среда, чрез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разписани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процедури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заповеди, правила и да 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свързан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останалите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елементи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без да се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налага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излишна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административна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тежест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неразбиране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преподавателски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състав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висшето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учебно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заведение.</a:t>
            </a:r>
          </a:p>
          <a:p>
            <a:pPr algn="just"/>
            <a:endParaRPr lang="ru-RU" sz="11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2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</a:t>
            </a:r>
            <a:r>
              <a:rPr lang="en-US" sz="3200" b="1" dirty="0">
                <a:solidFill>
                  <a:schemeClr val="bg1"/>
                </a:solidFill>
              </a:rPr>
              <a:t> (10)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194955"/>
            <a:ext cx="12191999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През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последните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години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ръководството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университета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прилага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политика по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оптимизиране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разработване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съответстващи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националната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нормативна база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добрите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практики,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вътрешнонормативни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документи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Този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процес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трудоемък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отнема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дълъг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период от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време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налага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извършването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обучения между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администрацията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преподавателския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състав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както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между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самите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лица,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заемащи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ръководни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постове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Добри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практики в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тази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област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изграждането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Център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иновативни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образователни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технологии в университета,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които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домакин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обучения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преподавателски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състав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извършвани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също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от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експерти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администрацията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университета. Друга добра практика 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провеждането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информационни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срещи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между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деканите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факултети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или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директорите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колежи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 представители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администрацията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ръководи</a:t>
            </a:r>
            <a:r>
              <a:rPr lang="bg-BG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те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лите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катедри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Всеки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един от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елементите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СВК на университета е активен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съобразен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спецификата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висшето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училище.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Съобразно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извършената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обща оценка (Табл. 1)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всички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елементи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оценени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 оценка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добър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само „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Управлението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риска“ е с оценка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задоволителен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 При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изготвяне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годишния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доклад за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състоянието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СВК на университета се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извършва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съпоставяне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оценките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попълнените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въпросници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чрез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този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инструмент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ръководството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добива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реална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представа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какво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е необходимо да се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направи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да се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приоритизират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действията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във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времето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тяхното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постигане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sz="11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78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</a:t>
            </a:r>
            <a:r>
              <a:rPr lang="en-US" sz="3200" b="1" dirty="0">
                <a:solidFill>
                  <a:schemeClr val="bg1"/>
                </a:solidFill>
              </a:rPr>
              <a:t> (11)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8681"/>
            <a:ext cx="12262273" cy="35093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2520778" y="2979349"/>
            <a:ext cx="7150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Таблица 2. Сравнителен анализ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оценките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за периода 2022-2023 г.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997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</a:t>
            </a:r>
            <a:r>
              <a:rPr lang="en-US" sz="3200" b="1" dirty="0">
                <a:solidFill>
                  <a:schemeClr val="bg1"/>
                </a:solidFill>
              </a:rPr>
              <a:t> (12)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442090"/>
            <a:ext cx="1219199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5.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Посока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развитие на СВК на университет „Проф. д-р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Асен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Златаров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“</a:t>
            </a:r>
          </a:p>
          <a:p>
            <a:pPr algn="just"/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Посоката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развитие на СВК на университета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трябва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да е подчинена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позитивните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тенденциите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Консолидирания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годишен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доклад за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вътрешен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в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публичния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сектор 2023 г.,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както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Стратегията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развитие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вътрешния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в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публичния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сектор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Република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България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2023-2026 г., но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изцяло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съобразена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организационната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ни структура за управление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спецификата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дейността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висшето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училище.</a:t>
            </a:r>
            <a:endParaRPr lang="en-US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Ръководителите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*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публичния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сектор не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трябва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да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забравят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че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най-ценният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капитал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организацията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човешкият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ресурс.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Това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потвърди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при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настъпилата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поради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пандемията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здравна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криза. Добре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подготвените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кадри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във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всяка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една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област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създават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трудно,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това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отнема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времеви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финансови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ресурси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затова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трябва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да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полагат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системни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усилия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тяхното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съхранение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развитие.</a:t>
            </a:r>
          </a:p>
          <a:p>
            <a:pPr algn="just"/>
            <a:endParaRPr lang="ru-RU" sz="11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50227"/>
            <a:ext cx="10738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на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финансите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Стратегия за развитие на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вътрешния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публичния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сектор 2023-2026 г.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9344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</a:t>
            </a:r>
            <a:r>
              <a:rPr lang="en-US" sz="3200" b="1" dirty="0">
                <a:solidFill>
                  <a:schemeClr val="bg1"/>
                </a:solidFill>
              </a:rPr>
              <a:t> (13)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442090"/>
            <a:ext cx="1219199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Развитието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ефективна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СВК на университета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ще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основава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следните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опорни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елементи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:</a:t>
            </a:r>
          </a:p>
          <a:p>
            <a:pPr algn="just"/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Съответствие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мандатна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програма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ръководство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-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прецизност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целеполагането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</a:t>
            </a:r>
          </a:p>
          <a:p>
            <a:pPr algn="just"/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Документалност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обосновани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становища –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разписване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правилници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актуализиране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съществуващи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такива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</a:t>
            </a:r>
          </a:p>
          <a:p>
            <a:pPr algn="just"/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Информираност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комуникация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–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провеждане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обучения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разширяване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кръга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получатели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информацията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</a:t>
            </a:r>
          </a:p>
          <a:p>
            <a:pPr algn="just"/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Риск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–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обсъждане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идеята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изграждане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дирекция в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структурата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университета,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която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основа цел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ще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бъде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методологията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прилагането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специфична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ефективна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СВК в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цялостната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дейност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университета;</a:t>
            </a:r>
          </a:p>
          <a:p>
            <a:pPr algn="just"/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Системни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наблюдения –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подобряване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системата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управление на качество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във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всеки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един аспект от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учебната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административната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активност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</a:t>
            </a:r>
          </a:p>
          <a:p>
            <a:pPr algn="just"/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Отговорност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обхват –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инструменти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механизми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човешкия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фактор при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спазване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длъжностните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характеристики,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национални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нормативни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документи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sz="11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0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54" y="486844"/>
            <a:ext cx="119942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9.00-9.20	     Регистрация</a:t>
            </a:r>
          </a:p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9.20-9.50     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Официално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откриване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9.50-10.00  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Представяне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програмата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целта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майсторския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клас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10.00-11.00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Изразяване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становище от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звеното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осъществяващо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предварителен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контрол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по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законосъобразност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обществените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поръчки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организацията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съобразно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условията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чл. 237 б от ЗОП.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Типова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форма,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съдържание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съгласуване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Коментари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казуси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обмяна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опит.</a:t>
            </a:r>
          </a:p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11.00-11.15 Кафе пауза</a:t>
            </a:r>
          </a:p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11.15-12.15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Прилагане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Наредба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за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условията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реда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наразплащане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с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публични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средства -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Регистрираните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лица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информационната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система по т. 3 от Решение № 592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Министерския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съвет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от 2018 г. за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условията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реда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за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разплащанията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разпоредители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с бюджет по договори,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допълнено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с Решение № 681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Министерския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съвет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от 2020 г.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Коментари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казуси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обмяна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опит.</a:t>
            </a:r>
          </a:p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12.15-13.15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Обяд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13.15-14.15 Самооценка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системата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за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вътрешен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контрол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това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число и на финансово-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счетоводната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дейност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и определения риск-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апетит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в контекста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наизвършвани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проверки от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контролните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органи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страната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Коментари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казуси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обмяна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опит.</a:t>
            </a:r>
          </a:p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14.15-14.30 Кафе пауза</a:t>
            </a:r>
          </a:p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14.30-15.30 Пропуски при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осъществяването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предварителен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контрол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за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законосъобразност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при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отчитането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командировки,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съобразно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Наредба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за командировки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страната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Наредба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за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служебни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командировки и специализации в чужбина,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вътрешни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правила и договорите за управление.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Коментари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казуси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обмяна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опит.</a:t>
            </a:r>
          </a:p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15.30-15.45 Кафе пауза</a:t>
            </a:r>
          </a:p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15.45-17.00 Отговори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подадени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въпроси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от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формулярите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за участие.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Раздаване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сертификати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197752" y="0"/>
            <a:ext cx="11565835" cy="630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ПРОГРАМА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10" y="0"/>
            <a:ext cx="3347190" cy="11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95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</a:t>
            </a:r>
            <a:r>
              <a:rPr lang="en-US" sz="3200" b="1" dirty="0">
                <a:solidFill>
                  <a:schemeClr val="bg1"/>
                </a:solidFill>
              </a:rPr>
              <a:t> (14)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442090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romanUcPeriod" startAt="3"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СИСТЕМА ЗА ВЪТРЕШЕН КОНТРОЛ И ВРЪЗКАТА С ФИНАНСОВО-СЧЕТОВОДНАТА ДЕЙНОСТ</a:t>
            </a:r>
          </a:p>
          <a:p>
            <a:pPr algn="just"/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1. Финансово-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счетоводна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дейност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в университет „Проф. д-р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Асен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Златаров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“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 университета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функционират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финансово-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отдел,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пряко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зает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финансовото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обслужване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учебната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проектна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дейност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университета,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както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администрация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Научноизследователски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институт,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отговаряща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административното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финансово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обслужване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изследователската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дейност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утвърдените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Академичен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съвет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лаборатории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неговата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организационна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структура.</a:t>
            </a:r>
          </a:p>
          <a:p>
            <a:pPr algn="just"/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Общата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численост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към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31.12.2023 г.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служителите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състава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финансово-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отдел и администрация на НИИ 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както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следва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1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главен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счетоводител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2 зам.-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главни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счетоводители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1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касиер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•11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счетоводители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Връзката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между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ръководството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двата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отдела се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осъществява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главен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експерт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методология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вътрешен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47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</a:t>
            </a:r>
            <a:r>
              <a:rPr lang="en-US" sz="3200" b="1" dirty="0">
                <a:solidFill>
                  <a:schemeClr val="bg1"/>
                </a:solidFill>
              </a:rPr>
              <a:t> (15)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442090"/>
            <a:ext cx="12191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2. Стратегически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оперативни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цели,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свързани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 финансово-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счетоводното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отчитане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(</a:t>
            </a:r>
            <a:r>
              <a:rPr lang="bg-BG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Таблица 3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)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114055"/>
              </p:ext>
            </p:extLst>
          </p:nvPr>
        </p:nvGraphicFramePr>
        <p:xfrm>
          <a:off x="-1" y="1904797"/>
          <a:ext cx="12191998" cy="3539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3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9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9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05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bg-BG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УНИВЕРСИТЕТ „ПРОФ. Д-Р АСЕН ЗЛАТАРОВ“</a:t>
                      </a:r>
                      <a:endParaRPr lang="en-US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bg-BG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СТРАТЕГИЧЕСКИ ЦЕЛИ</a:t>
                      </a:r>
                      <a:endParaRPr lang="en-US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bg-BG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ОПЕРАТИВНИ ЦЕЛИ  </a:t>
                      </a:r>
                      <a:endParaRPr lang="en-US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bg-BG" sz="11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ИНДИКАТОРИ</a:t>
                      </a:r>
                      <a:endParaRPr 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НОРМАТИВНО СЪОТВЕТСТВИЕ</a:t>
                      </a:r>
                      <a:endParaRPr lang="en-US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ПРОЗРАЧНОСТ В УПРАВЛЕНИЕТО</a:t>
                      </a:r>
                      <a:endParaRPr lang="en-US" sz="11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СЪГЛАСУВАНИ РЕШЕНИЯ</a:t>
                      </a:r>
                      <a:endParaRPr 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ПРЕГЛЕД НА ВЪТРЕШНАТА НОРМАТИВНА БАЗА</a:t>
                      </a:r>
                      <a:endParaRPr lang="en-US" sz="11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ИЗГОТВЕН ПЛАН С ПОСТАВЕНИ СРОКОВЕ </a:t>
                      </a:r>
                      <a:endParaRPr 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095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ФИНАНСОВА СТАБИЛНОСТ</a:t>
                      </a:r>
                      <a:endParaRPr lang="en-US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НАРАСТВАНЕ НА ПРИХОДИТЕ НА УНИВЕРСИТЕТА</a:t>
                      </a:r>
                      <a:endParaRPr lang="en-US" sz="11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УВЕЛИЧЕНИ ПРИХОДИ </a:t>
                      </a:r>
                      <a:endParaRPr 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МИНИМИЗИРАНЕ НА КОРЕКЦИИ ОТ УПРАВЛЯВАЩИ ОРГАНИ ПРИ ПРОВЕРКА НА ПРОЕКТНА ДОКУМЕНТАЦИЯ</a:t>
                      </a:r>
                      <a:endParaRPr lang="en-US" sz="11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УСПЕШНО ЗАЩИТЕНИ ПРОВЕРКИ </a:t>
                      </a:r>
                      <a:endParaRPr 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ЗАСИЛВАНЕ НА СЛЕДДИПЛОМНАТА КВАЛИФИКАЦИЯ</a:t>
                      </a:r>
                      <a:endParaRPr lang="en-US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ПОВИШЕНО УЧАСТИ НА КУРСИСТИ И РАЗРАБОТЕНИ НОВИ ПРОГРАМИ</a:t>
                      </a:r>
                      <a:endParaRPr 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ПОДДЪРЖАНЕ НА ВИСОКА КВАЛИФИКАЦИЯ НА ПРЕПОДАВАТЕЛИ И СЛУЖИТЕЛИ НА УНИВЕРСИТЕТА</a:t>
                      </a:r>
                      <a:endParaRPr lang="en-US" sz="11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ЗА ОБУЧЕНИЯ;</a:t>
                      </a:r>
                      <a:endParaRPr 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АТЕСТИРАНИЯ НА ПРЕПОДАВАТЕЛИ</a:t>
                      </a:r>
                      <a:endParaRPr 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072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</a:t>
            </a:r>
            <a:r>
              <a:rPr lang="en-US" sz="3200" b="1" dirty="0">
                <a:solidFill>
                  <a:schemeClr val="bg1"/>
                </a:solidFill>
              </a:rPr>
              <a:t> (16)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442090"/>
            <a:ext cx="12191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извършения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преглед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Риск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регистъра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университета за 2023 г.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видни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предприетите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допълнителни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действия по отношение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остатъчния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риск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идентифицираните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оценени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рискове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стратегическата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цел „нормативно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съответствие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“. </a:t>
            </a:r>
          </a:p>
          <a:p>
            <a:pPr marL="514350" indent="-514350" algn="just">
              <a:buAutoNum type="romanUcPeriod" startAt="3"/>
            </a:pP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1.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Недостатъчно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време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разписване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план и на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съответните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документи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актуализиране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нормативната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уредба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marL="514350" indent="-514350" algn="just">
              <a:buAutoNum type="romanUcPeriod" startAt="3"/>
            </a:pP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Ограничаване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риска, чрез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предприемане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контролни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дейности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тъй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като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този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риск не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може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да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бъде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избегнат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/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прехвърлен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изцяло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Наблюдаваме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ги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периодично.</a:t>
            </a:r>
          </a:p>
          <a:p>
            <a:pPr marL="514350" indent="-514350" algn="just">
              <a:buAutoNum type="romanUcPeriod" startAt="3"/>
            </a:pP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Последващият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анализ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остатъчните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рискове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оперативните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цели,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кореспондиращи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служителите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отговарящи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финансово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счетоводната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отчетност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обхваща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недостатъчното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време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експертния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състав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както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липсата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достатъчно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компетентни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кадри след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обявяването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конкурси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свободни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723442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</a:t>
            </a:r>
            <a:r>
              <a:rPr lang="en-US" sz="3200" b="1" dirty="0">
                <a:solidFill>
                  <a:schemeClr val="bg1"/>
                </a:solidFill>
              </a:rPr>
              <a:t> (17)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788079"/>
            <a:ext cx="121919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Съпоставката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действителните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очакваните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резултати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финансово-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счетоводната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дейност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свързаната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тях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степен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постигане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целите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могат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да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бъдат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установени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чрез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извършените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проверки, при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предаването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месечни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годишни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отчети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анализираната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информация за 2023 г. можем да заключим, че целите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постигнати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оптимални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граници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Необходимо е да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съсредоточим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усилия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върху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натовареността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експертния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състав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финансово-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счетоводният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отдел и администрация на НИИ,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преразпределяне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задачи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преглед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длъжностните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характеристики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през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периода 2023-2024 г.</a:t>
            </a:r>
          </a:p>
        </p:txBody>
      </p:sp>
    </p:spTree>
    <p:extLst>
      <p:ext uri="{BB962C8B-B14F-4D97-AF65-F5344CB8AC3E}">
        <p14:creationId xmlns:p14="http://schemas.microsoft.com/office/powerpoint/2010/main" val="1724720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</a:t>
            </a:r>
            <a:r>
              <a:rPr lang="en-US" sz="3200" b="1" dirty="0">
                <a:solidFill>
                  <a:schemeClr val="bg1"/>
                </a:solidFill>
              </a:rPr>
              <a:t> (18)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348800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3.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Елементи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СВК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през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призмата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финансово-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счетоводната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дейност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Контролна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среда –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функционира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 активно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състояние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спазват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правила по отношение на управление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човешките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ресурси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етичния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кодекс.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Управление на риска –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функционира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задоволително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 активно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състояние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служителите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запознати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стратегията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управление на риска;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комуникация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по отношение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въпроси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казуси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свързани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методологията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прилагането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стратегията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управление на риска.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дейности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–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функционира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 активно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състояние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прилагат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дейности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свързани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 финансово-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счетоводното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отчитане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управление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бюджетни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процеси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 система за двоен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подпис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Информация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комуникация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-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функционира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 активно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състояние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съобразно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йерархия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вътрешна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деловодна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система;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ежеседмични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оперативки;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разработване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секция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новият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сайт на университета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системите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приложени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документи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ru-RU" sz="2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https://www.uniburgas.bg/index.php/bg/linkove/sistema-za-v-tresen-kontrol 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• Мониторинг -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функционира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 активно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състояние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осъществява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текущо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наблюдение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процеса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главен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счетоводител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/зам.-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главен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счетоводител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дискусии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главен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експерт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методология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последващи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оценки; самооценки.</a:t>
            </a:r>
          </a:p>
        </p:txBody>
      </p:sp>
    </p:spTree>
    <p:extLst>
      <p:ext uri="{BB962C8B-B14F-4D97-AF65-F5344CB8AC3E}">
        <p14:creationId xmlns:p14="http://schemas.microsoft.com/office/powerpoint/2010/main" val="727141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0" y="180931"/>
            <a:ext cx="12191999" cy="1014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САМООЦЕНКА НА СИСТЕМАТА ЗА ВЪТРЕШЕН КОНТРОЛ НА УНИВЕРСИТЕТ „ПРОФ. Д-Р АСЕН ЗЛАТАРОВ“ ЗА 2023  Г.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АНАЛИЗ, ЗАКОНОМЕРНОСТИ, ИЗВОДИ</a:t>
            </a:r>
            <a:r>
              <a:rPr lang="en-US" sz="3200" b="1" dirty="0">
                <a:solidFill>
                  <a:schemeClr val="bg1"/>
                </a:solidFill>
              </a:rPr>
              <a:t> (19)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348800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Резултати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проведени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проверки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констатираха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че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няма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съществени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грешки и нарушения по отношение на финансово-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счетоводната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отчетност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организацията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Служителите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взели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активно участие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провеждането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интервютата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изготвяне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справки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проверяващите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институции,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оказаха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пълно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съдействие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както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познаване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процесите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по финансово-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счетоводното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отчитане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бюджетиране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прилагане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счетоводна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политика на университета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нормативната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уредба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Изготвил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:</a:t>
            </a:r>
          </a:p>
          <a:p>
            <a:pPr algn="just"/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Тихомир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Николов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Стайков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</a:t>
            </a:r>
          </a:p>
          <a:p>
            <a:pPr algn="just"/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Главен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експерт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методология и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вътрешен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контрол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Съгласувал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:</a:t>
            </a:r>
          </a:p>
          <a:p>
            <a:pPr algn="just"/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Проф. д-р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Христо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Стоянов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Бозов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дм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Ректор 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Дата: </a:t>
            </a:r>
          </a:p>
        </p:txBody>
      </p:sp>
    </p:spTree>
    <p:extLst>
      <p:ext uri="{BB962C8B-B14F-4D97-AF65-F5344CB8AC3E}">
        <p14:creationId xmlns:p14="http://schemas.microsoft.com/office/powerpoint/2010/main" val="2425970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Rectangle 410">
            <a:extLst>
              <a:ext uri="{FF2B5EF4-FFF2-40B4-BE49-F238E27FC236}">
                <a16:creationId xmlns:a16="http://schemas.microsoft.com/office/drawing/2014/main" id="{4372A17E-4F46-4411-8CFC-6A5FC6305AFD}"/>
              </a:ext>
            </a:extLst>
          </p:cNvPr>
          <p:cNvSpPr/>
          <p:nvPr/>
        </p:nvSpPr>
        <p:spPr>
          <a:xfrm>
            <a:off x="0" y="5004047"/>
            <a:ext cx="12192000" cy="1853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Freeform: Shape 408">
            <a:extLst>
              <a:ext uri="{FF2B5EF4-FFF2-40B4-BE49-F238E27FC236}">
                <a16:creationId xmlns:a16="http://schemas.microsoft.com/office/drawing/2014/main" id="{26599A7E-91A9-40CD-9A5F-E7E5134E8DAF}"/>
              </a:ext>
            </a:extLst>
          </p:cNvPr>
          <p:cNvSpPr/>
          <p:nvPr/>
        </p:nvSpPr>
        <p:spPr>
          <a:xfrm>
            <a:off x="-287676" y="2563349"/>
            <a:ext cx="9547443" cy="3307909"/>
          </a:xfrm>
          <a:custGeom>
            <a:avLst/>
            <a:gdLst>
              <a:gd name="connsiteX0" fmla="*/ 2678298 w 2675413"/>
              <a:gd name="connsiteY0" fmla="*/ 175449 h 1478328"/>
              <a:gd name="connsiteX1" fmla="*/ 1186989 w 2675413"/>
              <a:gd name="connsiteY1" fmla="*/ 865215 h 1478328"/>
              <a:gd name="connsiteX2" fmla="*/ 1868102 w 2675413"/>
              <a:gd name="connsiteY2" fmla="*/ 61509 h 1478328"/>
              <a:gd name="connsiteX3" fmla="*/ 1185186 w 2675413"/>
              <a:gd name="connsiteY3" fmla="*/ 1428062 h 1478328"/>
              <a:gd name="connsiteX4" fmla="*/ 0 w 2675413"/>
              <a:gd name="connsiteY4" fmla="*/ 993938 h 147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13" h="1478328">
                <a:moveTo>
                  <a:pt x="2678298" y="175449"/>
                </a:moveTo>
                <a:cubicBezTo>
                  <a:pt x="2457991" y="403688"/>
                  <a:pt x="1488785" y="1360275"/>
                  <a:pt x="1186989" y="865215"/>
                </a:cubicBezTo>
                <a:cubicBezTo>
                  <a:pt x="845892" y="305253"/>
                  <a:pt x="1726038" y="-174302"/>
                  <a:pt x="1868102" y="61509"/>
                </a:cubicBezTo>
                <a:cubicBezTo>
                  <a:pt x="2010166" y="297320"/>
                  <a:pt x="1938773" y="1176385"/>
                  <a:pt x="1185186" y="1428062"/>
                </a:cubicBezTo>
                <a:cubicBezTo>
                  <a:pt x="534001" y="1645484"/>
                  <a:pt x="104565" y="1136002"/>
                  <a:pt x="0" y="993938"/>
                </a:cubicBezTo>
              </a:path>
            </a:pathLst>
          </a:custGeom>
          <a:noFill/>
          <a:ln w="10813" cap="rnd">
            <a:solidFill>
              <a:srgbClr val="DFDFDF"/>
            </a:solidFill>
            <a:custDash>
              <a:ds d="905670" sp="90567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8E2B14B6-4883-45BC-B8E7-B4AB4AE3D7CB}"/>
              </a:ext>
            </a:extLst>
          </p:cNvPr>
          <p:cNvSpPr txBox="1"/>
          <p:nvPr/>
        </p:nvSpPr>
        <p:spPr>
          <a:xfrm>
            <a:off x="592493" y="631626"/>
            <a:ext cx="82451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5000" dirty="0">
                <a:solidFill>
                  <a:schemeClr val="bg1"/>
                </a:solidFill>
              </a:rPr>
              <a:t>Благодаря Ви за вниманието!</a:t>
            </a:r>
            <a:endParaRPr lang="en-US" sz="5000" dirty="0">
              <a:solidFill>
                <a:schemeClr val="bg1"/>
              </a:solidFill>
            </a:endParaRPr>
          </a:p>
        </p:txBody>
      </p:sp>
      <p:grpSp>
        <p:nvGrpSpPr>
          <p:cNvPr id="442" name="Graphic 440">
            <a:extLst>
              <a:ext uri="{FF2B5EF4-FFF2-40B4-BE49-F238E27FC236}">
                <a16:creationId xmlns:a16="http://schemas.microsoft.com/office/drawing/2014/main" id="{35960DAE-7B35-4A46-81B5-042221229FB0}"/>
              </a:ext>
            </a:extLst>
          </p:cNvPr>
          <p:cNvGrpSpPr/>
          <p:nvPr/>
        </p:nvGrpSpPr>
        <p:grpSpPr>
          <a:xfrm>
            <a:off x="8153400" y="724594"/>
            <a:ext cx="3521393" cy="3026160"/>
            <a:chOff x="8153400" y="724594"/>
            <a:chExt cx="3521393" cy="3026160"/>
          </a:xfrm>
        </p:grpSpPr>
        <p:grpSp>
          <p:nvGrpSpPr>
            <p:cNvPr id="443" name="Graphic 440">
              <a:extLst>
                <a:ext uri="{FF2B5EF4-FFF2-40B4-BE49-F238E27FC236}">
                  <a16:creationId xmlns:a16="http://schemas.microsoft.com/office/drawing/2014/main" id="{35960DAE-7B35-4A46-81B5-042221229FB0}"/>
                </a:ext>
              </a:extLst>
            </p:cNvPr>
            <p:cNvGrpSpPr/>
            <p:nvPr/>
          </p:nvGrpSpPr>
          <p:grpSpPr>
            <a:xfrm>
              <a:off x="8153400" y="1700974"/>
              <a:ext cx="3521393" cy="2049780"/>
              <a:chOff x="8153400" y="1700974"/>
              <a:chExt cx="3521393" cy="2049780"/>
            </a:xfrm>
            <a:solidFill>
              <a:schemeClr val="accent1"/>
            </a:solidFill>
          </p:grpSpPr>
          <p:grpSp>
            <p:nvGrpSpPr>
              <p:cNvPr id="444" name="Graphic 440">
                <a:extLst>
                  <a:ext uri="{FF2B5EF4-FFF2-40B4-BE49-F238E27FC236}">
                    <a16:creationId xmlns:a16="http://schemas.microsoft.com/office/drawing/2014/main" id="{35960DAE-7B35-4A46-81B5-042221229FB0}"/>
                  </a:ext>
                </a:extLst>
              </p:cNvPr>
              <p:cNvGrpSpPr/>
              <p:nvPr/>
            </p:nvGrpSpPr>
            <p:grpSpPr>
              <a:xfrm>
                <a:off x="8153400" y="2229612"/>
                <a:ext cx="1719263" cy="993457"/>
                <a:chOff x="8153400" y="2229612"/>
                <a:chExt cx="1719263" cy="993457"/>
              </a:xfrm>
              <a:solidFill>
                <a:schemeClr val="accent1"/>
              </a:solidFill>
            </p:grpSpPr>
            <p:grpSp>
              <p:nvGrpSpPr>
                <p:cNvPr id="445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8967788" y="2229612"/>
                  <a:ext cx="904875" cy="523875"/>
                  <a:chOff x="8967788" y="2229612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446" name="Freeform: Shape 445">
                    <a:extLst>
                      <a:ext uri="{FF2B5EF4-FFF2-40B4-BE49-F238E27FC236}">
                        <a16:creationId xmlns:a16="http://schemas.microsoft.com/office/drawing/2014/main" id="{2C2CEC87-51A3-45B3-A080-79D2136868D9}"/>
                      </a:ext>
                    </a:extLst>
                  </p:cNvPr>
                  <p:cNvSpPr/>
                  <p:nvPr/>
                </p:nvSpPr>
                <p:spPr>
                  <a:xfrm>
                    <a:off x="8967788" y="222961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7" name="Freeform: Shape 446">
                    <a:extLst>
                      <a:ext uri="{FF2B5EF4-FFF2-40B4-BE49-F238E27FC236}">
                        <a16:creationId xmlns:a16="http://schemas.microsoft.com/office/drawing/2014/main" id="{131AEC8C-3BF5-4921-AFFF-0F5EF547AE0C}"/>
                      </a:ext>
                    </a:extLst>
                  </p:cNvPr>
                  <p:cNvSpPr/>
                  <p:nvPr/>
                </p:nvSpPr>
                <p:spPr>
                  <a:xfrm>
                    <a:off x="9068752" y="228771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8" name="Freeform: Shape 447">
                    <a:extLst>
                      <a:ext uri="{FF2B5EF4-FFF2-40B4-BE49-F238E27FC236}">
                        <a16:creationId xmlns:a16="http://schemas.microsoft.com/office/drawing/2014/main" id="{0410F69C-C080-4CD6-B694-310EF262E175}"/>
                      </a:ext>
                    </a:extLst>
                  </p:cNvPr>
                  <p:cNvSpPr/>
                  <p:nvPr/>
                </p:nvSpPr>
                <p:spPr>
                  <a:xfrm>
                    <a:off x="9170670" y="2346769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9" name="Freeform: Shape 448">
                    <a:extLst>
                      <a:ext uri="{FF2B5EF4-FFF2-40B4-BE49-F238E27FC236}">
                        <a16:creationId xmlns:a16="http://schemas.microsoft.com/office/drawing/2014/main" id="{9B155F08-EAFC-41D5-A7B5-80AA2D9E7150}"/>
                      </a:ext>
                    </a:extLst>
                  </p:cNvPr>
                  <p:cNvSpPr/>
                  <p:nvPr/>
                </p:nvSpPr>
                <p:spPr>
                  <a:xfrm>
                    <a:off x="9271635" y="2404872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0" name="Freeform: Shape 449">
                    <a:extLst>
                      <a:ext uri="{FF2B5EF4-FFF2-40B4-BE49-F238E27FC236}">
                        <a16:creationId xmlns:a16="http://schemas.microsoft.com/office/drawing/2014/main" id="{7B0971FB-1661-4927-9EC5-340AFDC98746}"/>
                      </a:ext>
                    </a:extLst>
                  </p:cNvPr>
                  <p:cNvSpPr/>
                  <p:nvPr/>
                </p:nvSpPr>
                <p:spPr>
                  <a:xfrm>
                    <a:off x="9373553" y="2463926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1" name="Freeform: Shape 450">
                    <a:extLst>
                      <a:ext uri="{FF2B5EF4-FFF2-40B4-BE49-F238E27FC236}">
                        <a16:creationId xmlns:a16="http://schemas.microsoft.com/office/drawing/2014/main" id="{E641137B-BF77-4AB2-B8D8-049FB5B58847}"/>
                      </a:ext>
                    </a:extLst>
                  </p:cNvPr>
                  <p:cNvSpPr/>
                  <p:nvPr/>
                </p:nvSpPr>
                <p:spPr>
                  <a:xfrm>
                    <a:off x="9474517" y="252202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:a16="http://schemas.microsoft.com/office/drawing/2014/main" id="{81FCDC3D-158F-41FD-9577-6A025E31EE3B}"/>
                      </a:ext>
                    </a:extLst>
                  </p:cNvPr>
                  <p:cNvSpPr/>
                  <p:nvPr/>
                </p:nvSpPr>
                <p:spPr>
                  <a:xfrm>
                    <a:off x="9575483" y="258108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:a16="http://schemas.microsoft.com/office/drawing/2014/main" id="{90836CF7-6C33-4FB5-ABCB-DFA91ABFDD80}"/>
                      </a:ext>
                    </a:extLst>
                  </p:cNvPr>
                  <p:cNvSpPr/>
                  <p:nvPr/>
                </p:nvSpPr>
                <p:spPr>
                  <a:xfrm>
                    <a:off x="9677400" y="263918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4" name="Freeform: Shape 453">
                    <a:extLst>
                      <a:ext uri="{FF2B5EF4-FFF2-40B4-BE49-F238E27FC236}">
                        <a16:creationId xmlns:a16="http://schemas.microsoft.com/office/drawing/2014/main" id="{5E3EF688-799B-4A8E-8CEF-6698288C4040}"/>
                      </a:ext>
                    </a:extLst>
                  </p:cNvPr>
                  <p:cNvSpPr/>
                  <p:nvPr/>
                </p:nvSpPr>
                <p:spPr>
                  <a:xfrm>
                    <a:off x="9778365" y="2698242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2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5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8865870" y="2288667"/>
                  <a:ext cx="904875" cy="523875"/>
                  <a:chOff x="8865870" y="2288667"/>
                  <a:chExt cx="904875" cy="523875"/>
                </a:xfrm>
                <a:solidFill>
                  <a:srgbClr val="5761D7"/>
                </a:solidFill>
              </p:grpSpPr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id="{8CD64B66-EFBB-4EDB-B873-BC305ED6C630}"/>
                      </a:ext>
                    </a:extLst>
                  </p:cNvPr>
                  <p:cNvSpPr/>
                  <p:nvPr/>
                </p:nvSpPr>
                <p:spPr>
                  <a:xfrm>
                    <a:off x="8865870" y="2288667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:a16="http://schemas.microsoft.com/office/drawing/2014/main" id="{FCD386C8-C944-4F5C-B30F-2454E1E0F287}"/>
                      </a:ext>
                    </a:extLst>
                  </p:cNvPr>
                  <p:cNvSpPr/>
                  <p:nvPr/>
                </p:nvSpPr>
                <p:spPr>
                  <a:xfrm>
                    <a:off x="8966835" y="234676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:a16="http://schemas.microsoft.com/office/drawing/2014/main" id="{DD8FFC26-E79F-4826-9DEF-ECC18FF41E23}"/>
                      </a:ext>
                    </a:extLst>
                  </p:cNvPr>
                  <p:cNvSpPr/>
                  <p:nvPr/>
                </p:nvSpPr>
                <p:spPr>
                  <a:xfrm>
                    <a:off x="9068752" y="240582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id="{EFE7FC49-F7BE-482B-9DAF-BACAB3C859D6}"/>
                      </a:ext>
                    </a:extLst>
                  </p:cNvPr>
                  <p:cNvSpPr/>
                  <p:nvPr/>
                </p:nvSpPr>
                <p:spPr>
                  <a:xfrm>
                    <a:off x="9169717" y="2463926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id="{B50C93F9-5512-4708-B52A-93A6268A15B9}"/>
                      </a:ext>
                    </a:extLst>
                  </p:cNvPr>
                  <p:cNvSpPr/>
                  <p:nvPr/>
                </p:nvSpPr>
                <p:spPr>
                  <a:xfrm>
                    <a:off x="9271635" y="2522029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7"/>
                        </a:lnTo>
                        <a:lnTo>
                          <a:pt x="50482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:a16="http://schemas.microsoft.com/office/drawing/2014/main" id="{605DCDBA-7643-4A1E-81DD-AA0055FD24B8}"/>
                      </a:ext>
                    </a:extLst>
                  </p:cNvPr>
                  <p:cNvSpPr/>
                  <p:nvPr/>
                </p:nvSpPr>
                <p:spPr>
                  <a:xfrm>
                    <a:off x="9372600" y="258108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id="{2CF97D18-5035-4C35-8BD6-0A7A8816B3FE}"/>
                      </a:ext>
                    </a:extLst>
                  </p:cNvPr>
                  <p:cNvSpPr/>
                  <p:nvPr/>
                </p:nvSpPr>
                <p:spPr>
                  <a:xfrm>
                    <a:off x="9474517" y="263918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8A1A9B99-5713-4BFC-97E8-A647044C41C2}"/>
                      </a:ext>
                    </a:extLst>
                  </p:cNvPr>
                  <p:cNvSpPr/>
                  <p:nvPr/>
                </p:nvSpPr>
                <p:spPr>
                  <a:xfrm>
                    <a:off x="9575483" y="269824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id="{5A0A3ADC-FF2E-4BEA-83F7-63DC0B2BAAE7}"/>
                      </a:ext>
                    </a:extLst>
                  </p:cNvPr>
                  <p:cNvSpPr/>
                  <p:nvPr/>
                </p:nvSpPr>
                <p:spPr>
                  <a:xfrm>
                    <a:off x="9676447" y="275634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5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8763952" y="2346769"/>
                  <a:ext cx="904875" cy="523875"/>
                  <a:chOff x="8763952" y="2346769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466" name="Freeform: Shape 465">
                    <a:extLst>
                      <a:ext uri="{FF2B5EF4-FFF2-40B4-BE49-F238E27FC236}">
                        <a16:creationId xmlns:a16="http://schemas.microsoft.com/office/drawing/2014/main" id="{074D0370-AD53-4615-B723-79A62C2B60FC}"/>
                      </a:ext>
                    </a:extLst>
                  </p:cNvPr>
                  <p:cNvSpPr/>
                  <p:nvPr/>
                </p:nvSpPr>
                <p:spPr>
                  <a:xfrm>
                    <a:off x="8763952" y="234676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7" name="Freeform: Shape 466">
                    <a:extLst>
                      <a:ext uri="{FF2B5EF4-FFF2-40B4-BE49-F238E27FC236}">
                        <a16:creationId xmlns:a16="http://schemas.microsoft.com/office/drawing/2014/main" id="{909E79CA-72AC-40D0-87C6-2FCDA3455821}"/>
                      </a:ext>
                    </a:extLst>
                  </p:cNvPr>
                  <p:cNvSpPr/>
                  <p:nvPr/>
                </p:nvSpPr>
                <p:spPr>
                  <a:xfrm>
                    <a:off x="8865870" y="240582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8" name="Freeform: Shape 467">
                    <a:extLst>
                      <a:ext uri="{FF2B5EF4-FFF2-40B4-BE49-F238E27FC236}">
                        <a16:creationId xmlns:a16="http://schemas.microsoft.com/office/drawing/2014/main" id="{430F6D01-CC94-471E-A778-A62DC1303C89}"/>
                      </a:ext>
                    </a:extLst>
                  </p:cNvPr>
                  <p:cNvSpPr/>
                  <p:nvPr/>
                </p:nvSpPr>
                <p:spPr>
                  <a:xfrm>
                    <a:off x="8966835" y="2463926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9" name="Freeform: Shape 468">
                    <a:extLst>
                      <a:ext uri="{FF2B5EF4-FFF2-40B4-BE49-F238E27FC236}">
                        <a16:creationId xmlns:a16="http://schemas.microsoft.com/office/drawing/2014/main" id="{132A6712-2B34-4ED1-AA4D-BB7539831111}"/>
                      </a:ext>
                    </a:extLst>
                  </p:cNvPr>
                  <p:cNvSpPr/>
                  <p:nvPr/>
                </p:nvSpPr>
                <p:spPr>
                  <a:xfrm>
                    <a:off x="9067800" y="2522981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0" name="Freeform: Shape 469">
                    <a:extLst>
                      <a:ext uri="{FF2B5EF4-FFF2-40B4-BE49-F238E27FC236}">
                        <a16:creationId xmlns:a16="http://schemas.microsoft.com/office/drawing/2014/main" id="{8BF534A4-43C9-4159-8982-7EEC76D62644}"/>
                      </a:ext>
                    </a:extLst>
                  </p:cNvPr>
                  <p:cNvSpPr/>
                  <p:nvPr/>
                </p:nvSpPr>
                <p:spPr>
                  <a:xfrm>
                    <a:off x="9169717" y="258108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1" name="Freeform: Shape 470">
                    <a:extLst>
                      <a:ext uri="{FF2B5EF4-FFF2-40B4-BE49-F238E27FC236}">
                        <a16:creationId xmlns:a16="http://schemas.microsoft.com/office/drawing/2014/main" id="{D218FBBF-6A94-42AC-8DD3-B5CEBDEA5E1E}"/>
                      </a:ext>
                    </a:extLst>
                  </p:cNvPr>
                  <p:cNvSpPr/>
                  <p:nvPr/>
                </p:nvSpPr>
                <p:spPr>
                  <a:xfrm>
                    <a:off x="9270683" y="264013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2" name="Freeform: Shape 471">
                    <a:extLst>
                      <a:ext uri="{FF2B5EF4-FFF2-40B4-BE49-F238E27FC236}">
                        <a16:creationId xmlns:a16="http://schemas.microsoft.com/office/drawing/2014/main" id="{463A0214-02AC-4991-9C56-AA4363179932}"/>
                      </a:ext>
                    </a:extLst>
                  </p:cNvPr>
                  <p:cNvSpPr/>
                  <p:nvPr/>
                </p:nvSpPr>
                <p:spPr>
                  <a:xfrm>
                    <a:off x="9372600" y="269824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3" name="Freeform: Shape 472">
                    <a:extLst>
                      <a:ext uri="{FF2B5EF4-FFF2-40B4-BE49-F238E27FC236}">
                        <a16:creationId xmlns:a16="http://schemas.microsoft.com/office/drawing/2014/main" id="{8ADB49FB-C78F-4A49-A83A-8F5C362C484B}"/>
                      </a:ext>
                    </a:extLst>
                  </p:cNvPr>
                  <p:cNvSpPr/>
                  <p:nvPr/>
                </p:nvSpPr>
                <p:spPr>
                  <a:xfrm>
                    <a:off x="9473565" y="275634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4" name="Freeform: Shape 473">
                    <a:extLst>
                      <a:ext uri="{FF2B5EF4-FFF2-40B4-BE49-F238E27FC236}">
                        <a16:creationId xmlns:a16="http://schemas.microsoft.com/office/drawing/2014/main" id="{95353CE3-693C-4670-9ABB-7564A9C05559}"/>
                      </a:ext>
                    </a:extLst>
                  </p:cNvPr>
                  <p:cNvSpPr/>
                  <p:nvPr/>
                </p:nvSpPr>
                <p:spPr>
                  <a:xfrm>
                    <a:off x="9575483" y="281539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5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8662035" y="2405824"/>
                  <a:ext cx="906780" cy="525780"/>
                  <a:chOff x="8662035" y="2405824"/>
                  <a:chExt cx="906780" cy="525780"/>
                </a:xfrm>
                <a:solidFill>
                  <a:schemeClr val="accent1"/>
                </a:solidFill>
              </p:grpSpPr>
              <p:sp>
                <p:nvSpPr>
                  <p:cNvPr id="476" name="Freeform: Shape 475">
                    <a:extLst>
                      <a:ext uri="{FF2B5EF4-FFF2-40B4-BE49-F238E27FC236}">
                        <a16:creationId xmlns:a16="http://schemas.microsoft.com/office/drawing/2014/main" id="{5EEF6AA5-DEF4-4DB5-856F-CC8A0C923F61}"/>
                      </a:ext>
                    </a:extLst>
                  </p:cNvPr>
                  <p:cNvSpPr/>
                  <p:nvPr/>
                </p:nvSpPr>
                <p:spPr>
                  <a:xfrm>
                    <a:off x="8662035" y="240582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2"/>
                        </a:moveTo>
                        <a:lnTo>
                          <a:pt x="0" y="29527"/>
                        </a:lnTo>
                        <a:lnTo>
                          <a:pt x="51435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7" name="Freeform: Shape 476">
                    <a:extLst>
                      <a:ext uri="{FF2B5EF4-FFF2-40B4-BE49-F238E27FC236}">
                        <a16:creationId xmlns:a16="http://schemas.microsoft.com/office/drawing/2014/main" id="{96125C18-B9CE-4B02-A442-CD8993FEAABA}"/>
                      </a:ext>
                    </a:extLst>
                  </p:cNvPr>
                  <p:cNvSpPr/>
                  <p:nvPr/>
                </p:nvSpPr>
                <p:spPr>
                  <a:xfrm>
                    <a:off x="8763952" y="2463926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8" name="Freeform: Shape 477">
                    <a:extLst>
                      <a:ext uri="{FF2B5EF4-FFF2-40B4-BE49-F238E27FC236}">
                        <a16:creationId xmlns:a16="http://schemas.microsoft.com/office/drawing/2014/main" id="{A3156154-34C4-4E3F-9AEF-BBEFB929FA2E}"/>
                      </a:ext>
                    </a:extLst>
                  </p:cNvPr>
                  <p:cNvSpPr/>
                  <p:nvPr/>
                </p:nvSpPr>
                <p:spPr>
                  <a:xfrm>
                    <a:off x="8864917" y="2571730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9" name="Freeform: Shape 478">
                    <a:extLst>
                      <a:ext uri="{FF2B5EF4-FFF2-40B4-BE49-F238E27FC236}">
                        <a16:creationId xmlns:a16="http://schemas.microsoft.com/office/drawing/2014/main" id="{7B2C22E6-26A0-4633-8EE8-53F232A4E9CD}"/>
                      </a:ext>
                    </a:extLst>
                  </p:cNvPr>
                  <p:cNvSpPr/>
                  <p:nvPr/>
                </p:nvSpPr>
                <p:spPr>
                  <a:xfrm>
                    <a:off x="8966835" y="258108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0" name="Freeform: Shape 479">
                    <a:extLst>
                      <a:ext uri="{FF2B5EF4-FFF2-40B4-BE49-F238E27FC236}">
                        <a16:creationId xmlns:a16="http://schemas.microsoft.com/office/drawing/2014/main" id="{941AD33E-027D-4E6A-9FF4-8ADD93D7A6A3}"/>
                      </a:ext>
                    </a:extLst>
                  </p:cNvPr>
                  <p:cNvSpPr/>
                  <p:nvPr/>
                </p:nvSpPr>
                <p:spPr>
                  <a:xfrm>
                    <a:off x="9067800" y="264013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1" name="Freeform: Shape 480">
                    <a:extLst>
                      <a:ext uri="{FF2B5EF4-FFF2-40B4-BE49-F238E27FC236}">
                        <a16:creationId xmlns:a16="http://schemas.microsoft.com/office/drawing/2014/main" id="{EB56B2A2-7EB1-43AF-88E9-C291D91A3B7A}"/>
                      </a:ext>
                    </a:extLst>
                  </p:cNvPr>
                  <p:cNvSpPr/>
                  <p:nvPr/>
                </p:nvSpPr>
                <p:spPr>
                  <a:xfrm>
                    <a:off x="9168765" y="2698242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7"/>
                        </a:lnTo>
                        <a:lnTo>
                          <a:pt x="51435" y="0"/>
                        </a:lnTo>
                        <a:lnTo>
                          <a:pt x="101918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2" name="Freeform: Shape 481">
                    <a:extLst>
                      <a:ext uri="{FF2B5EF4-FFF2-40B4-BE49-F238E27FC236}">
                        <a16:creationId xmlns:a16="http://schemas.microsoft.com/office/drawing/2014/main" id="{AF796654-4D24-416C-8E51-D0AA0AE2FA01}"/>
                      </a:ext>
                    </a:extLst>
                  </p:cNvPr>
                  <p:cNvSpPr/>
                  <p:nvPr/>
                </p:nvSpPr>
                <p:spPr>
                  <a:xfrm>
                    <a:off x="9270683" y="2757297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3" name="Freeform: Shape 482">
                    <a:extLst>
                      <a:ext uri="{FF2B5EF4-FFF2-40B4-BE49-F238E27FC236}">
                        <a16:creationId xmlns:a16="http://schemas.microsoft.com/office/drawing/2014/main" id="{97359D08-035C-431D-BAFA-3722922F605D}"/>
                      </a:ext>
                    </a:extLst>
                  </p:cNvPr>
                  <p:cNvSpPr/>
                  <p:nvPr/>
                </p:nvSpPr>
                <p:spPr>
                  <a:xfrm>
                    <a:off x="9371648" y="281539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7"/>
                        </a:lnTo>
                        <a:lnTo>
                          <a:pt x="51435" y="0"/>
                        </a:lnTo>
                        <a:lnTo>
                          <a:pt x="101918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4" name="Freeform: Shape 483">
                    <a:extLst>
                      <a:ext uri="{FF2B5EF4-FFF2-40B4-BE49-F238E27FC236}">
                        <a16:creationId xmlns:a16="http://schemas.microsoft.com/office/drawing/2014/main" id="{DD2DD15A-B6DB-4CFD-ACEC-342DE86E0377}"/>
                      </a:ext>
                    </a:extLst>
                  </p:cNvPr>
                  <p:cNvSpPr/>
                  <p:nvPr/>
                </p:nvSpPr>
                <p:spPr>
                  <a:xfrm>
                    <a:off x="9473565" y="287445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5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8560118" y="2464879"/>
                  <a:ext cx="906780" cy="524827"/>
                  <a:chOff x="8560118" y="2464879"/>
                  <a:chExt cx="906780" cy="524827"/>
                </a:xfrm>
                <a:solidFill>
                  <a:srgbClr val="5761D7"/>
                </a:solidFill>
              </p:grpSpPr>
              <p:sp>
                <p:nvSpPr>
                  <p:cNvPr id="486" name="Freeform: Shape 485">
                    <a:extLst>
                      <a:ext uri="{FF2B5EF4-FFF2-40B4-BE49-F238E27FC236}">
                        <a16:creationId xmlns:a16="http://schemas.microsoft.com/office/drawing/2014/main" id="{FEC3E745-34D6-4C24-88C1-A1532DFF7869}"/>
                      </a:ext>
                    </a:extLst>
                  </p:cNvPr>
                  <p:cNvSpPr/>
                  <p:nvPr/>
                </p:nvSpPr>
                <p:spPr>
                  <a:xfrm>
                    <a:off x="8560118" y="246487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2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8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id="{FC17CA7A-3704-4601-9E69-A6BC971A80DC}"/>
                      </a:ext>
                    </a:extLst>
                  </p:cNvPr>
                  <p:cNvSpPr/>
                  <p:nvPr/>
                </p:nvSpPr>
                <p:spPr>
                  <a:xfrm>
                    <a:off x="8662035" y="2571730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:a16="http://schemas.microsoft.com/office/drawing/2014/main" id="{AF2CA8B0-AB32-4B92-B7FD-6ED2A3677192}"/>
                      </a:ext>
                    </a:extLst>
                  </p:cNvPr>
                  <p:cNvSpPr/>
                  <p:nvPr/>
                </p:nvSpPr>
                <p:spPr>
                  <a:xfrm>
                    <a:off x="8763000" y="2582037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2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:a16="http://schemas.microsoft.com/office/drawing/2014/main" id="{5DCAB01C-D896-4C6D-AB9D-A65200317286}"/>
                      </a:ext>
                    </a:extLst>
                  </p:cNvPr>
                  <p:cNvSpPr/>
                  <p:nvPr/>
                </p:nvSpPr>
                <p:spPr>
                  <a:xfrm>
                    <a:off x="8864917" y="264013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:a16="http://schemas.microsoft.com/office/drawing/2014/main" id="{D96762FF-DB7C-48A5-95F7-7520EED09A1A}"/>
                      </a:ext>
                    </a:extLst>
                  </p:cNvPr>
                  <p:cNvSpPr/>
                  <p:nvPr/>
                </p:nvSpPr>
                <p:spPr>
                  <a:xfrm>
                    <a:off x="8965883" y="269919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69818A05-FD98-459D-9CDA-DB93A44F135D}"/>
                      </a:ext>
                    </a:extLst>
                  </p:cNvPr>
                  <p:cNvSpPr/>
                  <p:nvPr/>
                </p:nvSpPr>
                <p:spPr>
                  <a:xfrm>
                    <a:off x="9067800" y="275729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:a16="http://schemas.microsoft.com/office/drawing/2014/main" id="{1D4F77F2-8008-426B-A8D6-4E9240ACDDF0}"/>
                      </a:ext>
                    </a:extLst>
                  </p:cNvPr>
                  <p:cNvSpPr/>
                  <p:nvPr/>
                </p:nvSpPr>
                <p:spPr>
                  <a:xfrm>
                    <a:off x="9168765" y="281539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id="{EF7A2059-A941-44C3-9F66-499813BDE86D}"/>
                      </a:ext>
                    </a:extLst>
                  </p:cNvPr>
                  <p:cNvSpPr/>
                  <p:nvPr/>
                </p:nvSpPr>
                <p:spPr>
                  <a:xfrm>
                    <a:off x="9269730" y="287445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2"/>
                        </a:moveTo>
                        <a:lnTo>
                          <a:pt x="0" y="29527"/>
                        </a:lnTo>
                        <a:lnTo>
                          <a:pt x="51435" y="0"/>
                        </a:lnTo>
                        <a:lnTo>
                          <a:pt x="101918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id="{6B890AFC-5797-4475-8C38-75E3B9C8FC09}"/>
                      </a:ext>
                    </a:extLst>
                  </p:cNvPr>
                  <p:cNvSpPr/>
                  <p:nvPr/>
                </p:nvSpPr>
                <p:spPr>
                  <a:xfrm>
                    <a:off x="9371648" y="2932556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5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8459152" y="2571730"/>
                  <a:ext cx="905828" cy="477032"/>
                  <a:chOff x="8459152" y="2571730"/>
                  <a:chExt cx="905828" cy="477032"/>
                </a:xfrm>
                <a:solidFill>
                  <a:schemeClr val="accent1"/>
                </a:solidFill>
              </p:grpSpPr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id="{A7068F47-F9DC-4161-8CA8-25621A98488F}"/>
                      </a:ext>
                    </a:extLst>
                  </p:cNvPr>
                  <p:cNvSpPr/>
                  <p:nvPr/>
                </p:nvSpPr>
                <p:spPr>
                  <a:xfrm>
                    <a:off x="8459152" y="2571730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id="{C69319DB-1D10-4856-BFAB-EE0BAFBA1AA6}"/>
                      </a:ext>
                    </a:extLst>
                  </p:cNvPr>
                  <p:cNvSpPr/>
                  <p:nvPr/>
                </p:nvSpPr>
                <p:spPr>
                  <a:xfrm>
                    <a:off x="8560118" y="2582037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9527"/>
                        </a:lnTo>
                        <a:lnTo>
                          <a:pt x="50482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D3042359-0444-4D6B-BB9D-3BE4A4CD4AC5}"/>
                      </a:ext>
                    </a:extLst>
                  </p:cNvPr>
                  <p:cNvSpPr/>
                  <p:nvPr/>
                </p:nvSpPr>
                <p:spPr>
                  <a:xfrm>
                    <a:off x="8661082" y="2688888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id="{59D331F5-C811-4CEE-A9C2-408CDA6B27F8}"/>
                      </a:ext>
                    </a:extLst>
                  </p:cNvPr>
                  <p:cNvSpPr/>
                  <p:nvPr/>
                </p:nvSpPr>
                <p:spPr>
                  <a:xfrm>
                    <a:off x="8763000" y="269919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id="{176C8F15-53F5-4ED4-8696-517C99CF3A90}"/>
                      </a:ext>
                    </a:extLst>
                  </p:cNvPr>
                  <p:cNvSpPr/>
                  <p:nvPr/>
                </p:nvSpPr>
                <p:spPr>
                  <a:xfrm>
                    <a:off x="8863965" y="2757297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id="{CD848ABC-CE3A-4ABC-BA58-84B22CC65D96}"/>
                      </a:ext>
                    </a:extLst>
                  </p:cNvPr>
                  <p:cNvSpPr/>
                  <p:nvPr/>
                </p:nvSpPr>
                <p:spPr>
                  <a:xfrm>
                    <a:off x="8965883" y="2816351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2" name="Freeform: Shape 501">
                    <a:extLst>
                      <a:ext uri="{FF2B5EF4-FFF2-40B4-BE49-F238E27FC236}">
                        <a16:creationId xmlns:a16="http://schemas.microsoft.com/office/drawing/2014/main" id="{132928A2-4BFF-43C7-BAAB-365ADAF3E066}"/>
                      </a:ext>
                    </a:extLst>
                  </p:cNvPr>
                  <p:cNvSpPr/>
                  <p:nvPr/>
                </p:nvSpPr>
                <p:spPr>
                  <a:xfrm>
                    <a:off x="9066848" y="287445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2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7"/>
                        </a:lnTo>
                        <a:lnTo>
                          <a:pt x="50482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3" name="Freeform: Shape 502">
                    <a:extLst>
                      <a:ext uri="{FF2B5EF4-FFF2-40B4-BE49-F238E27FC236}">
                        <a16:creationId xmlns:a16="http://schemas.microsoft.com/office/drawing/2014/main" id="{BD7A9A3C-D69C-4895-BB80-F7ABFF173C1F}"/>
                      </a:ext>
                    </a:extLst>
                  </p:cNvPr>
                  <p:cNvSpPr/>
                  <p:nvPr/>
                </p:nvSpPr>
                <p:spPr>
                  <a:xfrm>
                    <a:off x="9168765" y="293350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4" name="Freeform: Shape 503">
                    <a:extLst>
                      <a:ext uri="{FF2B5EF4-FFF2-40B4-BE49-F238E27FC236}">
                        <a16:creationId xmlns:a16="http://schemas.microsoft.com/office/drawing/2014/main" id="{99F00AC9-41EE-4B13-8EF9-4731B1F6E2A7}"/>
                      </a:ext>
                    </a:extLst>
                  </p:cNvPr>
                  <p:cNvSpPr/>
                  <p:nvPr/>
                </p:nvSpPr>
                <p:spPr>
                  <a:xfrm>
                    <a:off x="9269730" y="299161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5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8357235" y="2582037"/>
                  <a:ext cx="904875" cy="523875"/>
                  <a:chOff x="8357235" y="2582037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506" name="Freeform: Shape 505">
                    <a:extLst>
                      <a:ext uri="{FF2B5EF4-FFF2-40B4-BE49-F238E27FC236}">
                        <a16:creationId xmlns:a16="http://schemas.microsoft.com/office/drawing/2014/main" id="{0C8D6EC3-3EA8-42A6-A785-93BF26409B53}"/>
                      </a:ext>
                    </a:extLst>
                  </p:cNvPr>
                  <p:cNvSpPr/>
                  <p:nvPr/>
                </p:nvSpPr>
                <p:spPr>
                  <a:xfrm>
                    <a:off x="8357235" y="258203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7" name="Freeform: Shape 506">
                    <a:extLst>
                      <a:ext uri="{FF2B5EF4-FFF2-40B4-BE49-F238E27FC236}">
                        <a16:creationId xmlns:a16="http://schemas.microsoft.com/office/drawing/2014/main" id="{758E0C49-554C-47F8-9E34-28E408C3CEAB}"/>
                      </a:ext>
                    </a:extLst>
                  </p:cNvPr>
                  <p:cNvSpPr/>
                  <p:nvPr/>
                </p:nvSpPr>
                <p:spPr>
                  <a:xfrm>
                    <a:off x="8458200" y="2641092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1918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1918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8" name="Freeform: Shape 507">
                    <a:extLst>
                      <a:ext uri="{FF2B5EF4-FFF2-40B4-BE49-F238E27FC236}">
                        <a16:creationId xmlns:a16="http://schemas.microsoft.com/office/drawing/2014/main" id="{D4B17B83-DAA0-4FBE-B25F-E10E5177D571}"/>
                      </a:ext>
                    </a:extLst>
                  </p:cNvPr>
                  <p:cNvSpPr/>
                  <p:nvPr/>
                </p:nvSpPr>
                <p:spPr>
                  <a:xfrm>
                    <a:off x="8560118" y="269919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9" name="Freeform: Shape 508">
                    <a:extLst>
                      <a:ext uri="{FF2B5EF4-FFF2-40B4-BE49-F238E27FC236}">
                        <a16:creationId xmlns:a16="http://schemas.microsoft.com/office/drawing/2014/main" id="{0EF02F44-B1A0-42F7-9357-B167BFF56D00}"/>
                      </a:ext>
                    </a:extLst>
                  </p:cNvPr>
                  <p:cNvSpPr/>
                  <p:nvPr/>
                </p:nvSpPr>
                <p:spPr>
                  <a:xfrm>
                    <a:off x="8661082" y="2757297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0" name="Freeform: Shape 509">
                    <a:extLst>
                      <a:ext uri="{FF2B5EF4-FFF2-40B4-BE49-F238E27FC236}">
                        <a16:creationId xmlns:a16="http://schemas.microsoft.com/office/drawing/2014/main" id="{0EE3D04F-85EA-4701-A332-55C87AE14038}"/>
                      </a:ext>
                    </a:extLst>
                  </p:cNvPr>
                  <p:cNvSpPr/>
                  <p:nvPr/>
                </p:nvSpPr>
                <p:spPr>
                  <a:xfrm>
                    <a:off x="8762048" y="2816351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1" name="Freeform: Shape 510">
                    <a:extLst>
                      <a:ext uri="{FF2B5EF4-FFF2-40B4-BE49-F238E27FC236}">
                        <a16:creationId xmlns:a16="http://schemas.microsoft.com/office/drawing/2014/main" id="{BCCA23A6-BE93-44CD-B614-ED9F3F87DFB9}"/>
                      </a:ext>
                    </a:extLst>
                  </p:cNvPr>
                  <p:cNvSpPr/>
                  <p:nvPr/>
                </p:nvSpPr>
                <p:spPr>
                  <a:xfrm>
                    <a:off x="8863965" y="287445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2" name="Freeform: Shape 511">
                    <a:extLst>
                      <a:ext uri="{FF2B5EF4-FFF2-40B4-BE49-F238E27FC236}">
                        <a16:creationId xmlns:a16="http://schemas.microsoft.com/office/drawing/2014/main" id="{C899E111-E1CF-4650-B483-024E2F749FBD}"/>
                      </a:ext>
                    </a:extLst>
                  </p:cNvPr>
                  <p:cNvSpPr/>
                  <p:nvPr/>
                </p:nvSpPr>
                <p:spPr>
                  <a:xfrm>
                    <a:off x="8964930" y="293350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3" name="Freeform: Shape 512">
                    <a:extLst>
                      <a:ext uri="{FF2B5EF4-FFF2-40B4-BE49-F238E27FC236}">
                        <a16:creationId xmlns:a16="http://schemas.microsoft.com/office/drawing/2014/main" id="{3356C0C7-FFE0-4478-A98E-F73287FF057F}"/>
                      </a:ext>
                    </a:extLst>
                  </p:cNvPr>
                  <p:cNvSpPr/>
                  <p:nvPr/>
                </p:nvSpPr>
                <p:spPr>
                  <a:xfrm>
                    <a:off x="9066848" y="2991612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7"/>
                        </a:lnTo>
                        <a:lnTo>
                          <a:pt x="50482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4" name="Freeform: Shape 513">
                    <a:extLst>
                      <a:ext uri="{FF2B5EF4-FFF2-40B4-BE49-F238E27FC236}">
                        <a16:creationId xmlns:a16="http://schemas.microsoft.com/office/drawing/2014/main" id="{2CB9902E-6989-484A-B091-47D0C2F0E6EF}"/>
                      </a:ext>
                    </a:extLst>
                  </p:cNvPr>
                  <p:cNvSpPr/>
                  <p:nvPr/>
                </p:nvSpPr>
                <p:spPr>
                  <a:xfrm>
                    <a:off x="9167813" y="305066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5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8255317" y="2641092"/>
                  <a:ext cx="905828" cy="524827"/>
                  <a:chOff x="8255317" y="2641092"/>
                  <a:chExt cx="905828" cy="524827"/>
                </a:xfrm>
                <a:solidFill>
                  <a:schemeClr val="accent1"/>
                </a:solidFill>
              </p:grpSpPr>
              <p:sp>
                <p:nvSpPr>
                  <p:cNvPr id="516" name="Freeform: Shape 515">
                    <a:extLst>
                      <a:ext uri="{FF2B5EF4-FFF2-40B4-BE49-F238E27FC236}">
                        <a16:creationId xmlns:a16="http://schemas.microsoft.com/office/drawing/2014/main" id="{94C45C6E-2863-4169-9AC8-CE96B1817081}"/>
                      </a:ext>
                    </a:extLst>
                  </p:cNvPr>
                  <p:cNvSpPr/>
                  <p:nvPr/>
                </p:nvSpPr>
                <p:spPr>
                  <a:xfrm>
                    <a:off x="8255317" y="264109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7" name="Freeform: Shape 516">
                    <a:extLst>
                      <a:ext uri="{FF2B5EF4-FFF2-40B4-BE49-F238E27FC236}">
                        <a16:creationId xmlns:a16="http://schemas.microsoft.com/office/drawing/2014/main" id="{5A899D8F-1CA9-4EF9-AC31-1C34873882C2}"/>
                      </a:ext>
                    </a:extLst>
                  </p:cNvPr>
                  <p:cNvSpPr/>
                  <p:nvPr/>
                </p:nvSpPr>
                <p:spPr>
                  <a:xfrm>
                    <a:off x="8356282" y="269919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8" name="Freeform: Shape 517">
                    <a:extLst>
                      <a:ext uri="{FF2B5EF4-FFF2-40B4-BE49-F238E27FC236}">
                        <a16:creationId xmlns:a16="http://schemas.microsoft.com/office/drawing/2014/main" id="{7ABBC8AD-2035-4583-9785-CB2C367EC729}"/>
                      </a:ext>
                    </a:extLst>
                  </p:cNvPr>
                  <p:cNvSpPr/>
                  <p:nvPr/>
                </p:nvSpPr>
                <p:spPr>
                  <a:xfrm>
                    <a:off x="8458200" y="2806998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9" name="Freeform: Shape 518">
                    <a:extLst>
                      <a:ext uri="{FF2B5EF4-FFF2-40B4-BE49-F238E27FC236}">
                        <a16:creationId xmlns:a16="http://schemas.microsoft.com/office/drawing/2014/main" id="{3DD3736B-464A-4694-9360-2B58317BF7B1}"/>
                      </a:ext>
                    </a:extLst>
                  </p:cNvPr>
                  <p:cNvSpPr/>
                  <p:nvPr/>
                </p:nvSpPr>
                <p:spPr>
                  <a:xfrm>
                    <a:off x="8559165" y="2816351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0" name="Freeform: Shape 519">
                    <a:extLst>
                      <a:ext uri="{FF2B5EF4-FFF2-40B4-BE49-F238E27FC236}">
                        <a16:creationId xmlns:a16="http://schemas.microsoft.com/office/drawing/2014/main" id="{8AAF8165-FC54-4627-A72C-89A32D626060}"/>
                      </a:ext>
                    </a:extLst>
                  </p:cNvPr>
                  <p:cNvSpPr/>
                  <p:nvPr/>
                </p:nvSpPr>
                <p:spPr>
                  <a:xfrm>
                    <a:off x="8661082" y="2875406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1" name="Freeform: Shape 520">
                    <a:extLst>
                      <a:ext uri="{FF2B5EF4-FFF2-40B4-BE49-F238E27FC236}">
                        <a16:creationId xmlns:a16="http://schemas.microsoft.com/office/drawing/2014/main" id="{12C0AB6C-F072-420D-8191-29AB63790DF1}"/>
                      </a:ext>
                    </a:extLst>
                  </p:cNvPr>
                  <p:cNvSpPr/>
                  <p:nvPr/>
                </p:nvSpPr>
                <p:spPr>
                  <a:xfrm>
                    <a:off x="8762048" y="2933509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2" name="Freeform: Shape 521">
                    <a:extLst>
                      <a:ext uri="{FF2B5EF4-FFF2-40B4-BE49-F238E27FC236}">
                        <a16:creationId xmlns:a16="http://schemas.microsoft.com/office/drawing/2014/main" id="{884CF344-19AD-4BCC-B0E4-48ED4335F2EA}"/>
                      </a:ext>
                    </a:extLst>
                  </p:cNvPr>
                  <p:cNvSpPr/>
                  <p:nvPr/>
                </p:nvSpPr>
                <p:spPr>
                  <a:xfrm>
                    <a:off x="8863013" y="2991612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7"/>
                        </a:lnTo>
                        <a:lnTo>
                          <a:pt x="51435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3" name="Freeform: Shape 522">
                    <a:extLst>
                      <a:ext uri="{FF2B5EF4-FFF2-40B4-BE49-F238E27FC236}">
                        <a16:creationId xmlns:a16="http://schemas.microsoft.com/office/drawing/2014/main" id="{6B8E094B-3C1F-4764-B464-A83DE779816B}"/>
                      </a:ext>
                    </a:extLst>
                  </p:cNvPr>
                  <p:cNvSpPr/>
                  <p:nvPr/>
                </p:nvSpPr>
                <p:spPr>
                  <a:xfrm>
                    <a:off x="8964930" y="305066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4" name="Freeform: Shape 523">
                    <a:extLst>
                      <a:ext uri="{FF2B5EF4-FFF2-40B4-BE49-F238E27FC236}">
                        <a16:creationId xmlns:a16="http://schemas.microsoft.com/office/drawing/2014/main" id="{FCD9FAE9-E531-41B4-BB58-9ADB9632FE9E}"/>
                      </a:ext>
                    </a:extLst>
                  </p:cNvPr>
                  <p:cNvSpPr/>
                  <p:nvPr/>
                </p:nvSpPr>
                <p:spPr>
                  <a:xfrm>
                    <a:off x="9065895" y="310876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5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8153400" y="2699194"/>
                  <a:ext cx="904875" cy="523875"/>
                  <a:chOff x="8153400" y="2699194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id="{6B659C3A-4A57-44A9-A6B8-BA5EE25C1BD7}"/>
                      </a:ext>
                    </a:extLst>
                  </p:cNvPr>
                  <p:cNvSpPr/>
                  <p:nvPr/>
                </p:nvSpPr>
                <p:spPr>
                  <a:xfrm>
                    <a:off x="8153400" y="269919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AA921574-D739-461B-B646-64150C6418AE}"/>
                      </a:ext>
                    </a:extLst>
                  </p:cNvPr>
                  <p:cNvSpPr/>
                  <p:nvPr/>
                </p:nvSpPr>
                <p:spPr>
                  <a:xfrm>
                    <a:off x="8254365" y="275824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2"/>
                        </a:moveTo>
                        <a:lnTo>
                          <a:pt x="0" y="29527"/>
                        </a:lnTo>
                        <a:lnTo>
                          <a:pt x="51435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137F7E1B-4D1C-4F3B-954E-2313A4688E47}"/>
                      </a:ext>
                    </a:extLst>
                  </p:cNvPr>
                  <p:cNvSpPr/>
                  <p:nvPr/>
                </p:nvSpPr>
                <p:spPr>
                  <a:xfrm>
                    <a:off x="8356282" y="2816351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1967FD9D-4314-47A8-B36A-1958F72F66DF}"/>
                      </a:ext>
                    </a:extLst>
                  </p:cNvPr>
                  <p:cNvSpPr/>
                  <p:nvPr/>
                </p:nvSpPr>
                <p:spPr>
                  <a:xfrm>
                    <a:off x="8457247" y="2875406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E22D5BCA-70DF-4729-BBA9-9EBBD982246D}"/>
                      </a:ext>
                    </a:extLst>
                  </p:cNvPr>
                  <p:cNvSpPr/>
                  <p:nvPr/>
                </p:nvSpPr>
                <p:spPr>
                  <a:xfrm>
                    <a:off x="8559165" y="293350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F2BD8B87-176F-4AF8-9D2D-F475850E9318}"/>
                      </a:ext>
                    </a:extLst>
                  </p:cNvPr>
                  <p:cNvSpPr/>
                  <p:nvPr/>
                </p:nvSpPr>
                <p:spPr>
                  <a:xfrm>
                    <a:off x="8660130" y="299256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1918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1918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520AA23E-0D7F-42E2-B8BD-08FA7CB63CBE}"/>
                      </a:ext>
                    </a:extLst>
                  </p:cNvPr>
                  <p:cNvSpPr/>
                  <p:nvPr/>
                </p:nvSpPr>
                <p:spPr>
                  <a:xfrm>
                    <a:off x="8762048" y="3050667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7"/>
                        </a:lnTo>
                        <a:lnTo>
                          <a:pt x="50482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id="{3CD86965-BE0A-41D3-BD1B-047BB5D15AA9}"/>
                      </a:ext>
                    </a:extLst>
                  </p:cNvPr>
                  <p:cNvSpPr/>
                  <p:nvPr/>
                </p:nvSpPr>
                <p:spPr>
                  <a:xfrm>
                    <a:off x="8863013" y="310972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:a16="http://schemas.microsoft.com/office/drawing/2014/main" id="{37D02A5F-8936-4AD6-AF90-8776DA75AB0F}"/>
                      </a:ext>
                    </a:extLst>
                  </p:cNvPr>
                  <p:cNvSpPr/>
                  <p:nvPr/>
                </p:nvSpPr>
                <p:spPr>
                  <a:xfrm>
                    <a:off x="8963977" y="316782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35" name="Graphic 440">
                <a:extLst>
                  <a:ext uri="{FF2B5EF4-FFF2-40B4-BE49-F238E27FC236}">
                    <a16:creationId xmlns:a16="http://schemas.microsoft.com/office/drawing/2014/main" id="{35960DAE-7B35-4A46-81B5-042221229FB0}"/>
                  </a:ext>
                </a:extLst>
              </p:cNvPr>
              <p:cNvGrpSpPr/>
              <p:nvPr/>
            </p:nvGrpSpPr>
            <p:grpSpPr>
              <a:xfrm>
                <a:off x="9955530" y="2229612"/>
                <a:ext cx="1719263" cy="993457"/>
                <a:chOff x="9955530" y="2229612"/>
                <a:chExt cx="1719263" cy="993457"/>
              </a:xfrm>
              <a:solidFill>
                <a:schemeClr val="accent1"/>
              </a:solidFill>
            </p:grpSpPr>
            <p:grpSp>
              <p:nvGrpSpPr>
                <p:cNvPr id="536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10769918" y="2229612"/>
                  <a:ext cx="904875" cy="523875"/>
                  <a:chOff x="10769918" y="2229612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537" name="Freeform: Shape 536">
                    <a:extLst>
                      <a:ext uri="{FF2B5EF4-FFF2-40B4-BE49-F238E27FC236}">
                        <a16:creationId xmlns:a16="http://schemas.microsoft.com/office/drawing/2014/main" id="{E93A0B35-1824-4A2F-845B-BCAC863FFDE2}"/>
                      </a:ext>
                    </a:extLst>
                  </p:cNvPr>
                  <p:cNvSpPr/>
                  <p:nvPr/>
                </p:nvSpPr>
                <p:spPr>
                  <a:xfrm>
                    <a:off x="10769918" y="2229612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9527"/>
                        </a:lnTo>
                        <a:lnTo>
                          <a:pt x="50482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id="{26661D2F-383E-418D-B28E-3E8EDF90E197}"/>
                      </a:ext>
                    </a:extLst>
                  </p:cNvPr>
                  <p:cNvSpPr/>
                  <p:nvPr/>
                </p:nvSpPr>
                <p:spPr>
                  <a:xfrm>
                    <a:off x="10870882" y="228771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9" name="Freeform: Shape 538">
                    <a:extLst>
                      <a:ext uri="{FF2B5EF4-FFF2-40B4-BE49-F238E27FC236}">
                        <a16:creationId xmlns:a16="http://schemas.microsoft.com/office/drawing/2014/main" id="{4DC727ED-88B3-4E02-B55D-11EE4F01C1E6}"/>
                      </a:ext>
                    </a:extLst>
                  </p:cNvPr>
                  <p:cNvSpPr/>
                  <p:nvPr/>
                </p:nvSpPr>
                <p:spPr>
                  <a:xfrm>
                    <a:off x="10972800" y="2346769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0" name="Freeform: Shape 539">
                    <a:extLst>
                      <a:ext uri="{FF2B5EF4-FFF2-40B4-BE49-F238E27FC236}">
                        <a16:creationId xmlns:a16="http://schemas.microsoft.com/office/drawing/2014/main" id="{5E403929-8A2A-4CDC-A3C9-CF64F06F89AE}"/>
                      </a:ext>
                    </a:extLst>
                  </p:cNvPr>
                  <p:cNvSpPr/>
                  <p:nvPr/>
                </p:nvSpPr>
                <p:spPr>
                  <a:xfrm>
                    <a:off x="11073765" y="2404872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1" name="Freeform: Shape 540">
                    <a:extLst>
                      <a:ext uri="{FF2B5EF4-FFF2-40B4-BE49-F238E27FC236}">
                        <a16:creationId xmlns:a16="http://schemas.microsoft.com/office/drawing/2014/main" id="{DD5124D6-E6D6-44E8-9AD5-E7638DD36F16}"/>
                      </a:ext>
                    </a:extLst>
                  </p:cNvPr>
                  <p:cNvSpPr/>
                  <p:nvPr/>
                </p:nvSpPr>
                <p:spPr>
                  <a:xfrm>
                    <a:off x="11175682" y="2463926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2" name="Freeform: Shape 541">
                    <a:extLst>
                      <a:ext uri="{FF2B5EF4-FFF2-40B4-BE49-F238E27FC236}">
                        <a16:creationId xmlns:a16="http://schemas.microsoft.com/office/drawing/2014/main" id="{B2A6A432-5604-4C24-9821-BB07A9AABC5A}"/>
                      </a:ext>
                    </a:extLst>
                  </p:cNvPr>
                  <p:cNvSpPr/>
                  <p:nvPr/>
                </p:nvSpPr>
                <p:spPr>
                  <a:xfrm>
                    <a:off x="11276647" y="252202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3" name="Freeform: Shape 542">
                    <a:extLst>
                      <a:ext uri="{FF2B5EF4-FFF2-40B4-BE49-F238E27FC236}">
                        <a16:creationId xmlns:a16="http://schemas.microsoft.com/office/drawing/2014/main" id="{46E16779-3769-4A8B-9655-6E056A15FDFB}"/>
                      </a:ext>
                    </a:extLst>
                  </p:cNvPr>
                  <p:cNvSpPr/>
                  <p:nvPr/>
                </p:nvSpPr>
                <p:spPr>
                  <a:xfrm>
                    <a:off x="11378565" y="258108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4" name="Freeform: Shape 543">
                    <a:extLst>
                      <a:ext uri="{FF2B5EF4-FFF2-40B4-BE49-F238E27FC236}">
                        <a16:creationId xmlns:a16="http://schemas.microsoft.com/office/drawing/2014/main" id="{7F4ED3C7-66CE-4FB8-85CA-3BB63FC2D821}"/>
                      </a:ext>
                    </a:extLst>
                  </p:cNvPr>
                  <p:cNvSpPr/>
                  <p:nvPr/>
                </p:nvSpPr>
                <p:spPr>
                  <a:xfrm>
                    <a:off x="11479530" y="2639187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7"/>
                        </a:lnTo>
                        <a:lnTo>
                          <a:pt x="50482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5" name="Freeform: Shape 544">
                    <a:extLst>
                      <a:ext uri="{FF2B5EF4-FFF2-40B4-BE49-F238E27FC236}">
                        <a16:creationId xmlns:a16="http://schemas.microsoft.com/office/drawing/2014/main" id="{32DF750D-5DB4-4A55-99D1-68076F5E3D2F}"/>
                      </a:ext>
                    </a:extLst>
                  </p:cNvPr>
                  <p:cNvSpPr/>
                  <p:nvPr/>
                </p:nvSpPr>
                <p:spPr>
                  <a:xfrm>
                    <a:off x="11580495" y="2698242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2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8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6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10668000" y="2288667"/>
                  <a:ext cx="904875" cy="523875"/>
                  <a:chOff x="10668000" y="2288667"/>
                  <a:chExt cx="904875" cy="523875"/>
                </a:xfrm>
                <a:solidFill>
                  <a:srgbClr val="5761D7"/>
                </a:solidFill>
              </p:grpSpPr>
              <p:sp>
                <p:nvSpPr>
                  <p:cNvPr id="547" name="Freeform: Shape 546">
                    <a:extLst>
                      <a:ext uri="{FF2B5EF4-FFF2-40B4-BE49-F238E27FC236}">
                        <a16:creationId xmlns:a16="http://schemas.microsoft.com/office/drawing/2014/main" id="{5A430E91-391B-4E2D-AF04-FF632B3FFF2C}"/>
                      </a:ext>
                    </a:extLst>
                  </p:cNvPr>
                  <p:cNvSpPr/>
                  <p:nvPr/>
                </p:nvSpPr>
                <p:spPr>
                  <a:xfrm>
                    <a:off x="10668000" y="2288667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8" name="Freeform: Shape 547">
                    <a:extLst>
                      <a:ext uri="{FF2B5EF4-FFF2-40B4-BE49-F238E27FC236}">
                        <a16:creationId xmlns:a16="http://schemas.microsoft.com/office/drawing/2014/main" id="{4B6925D6-FCCC-49C6-8DB2-E7A5D05B0585}"/>
                      </a:ext>
                    </a:extLst>
                  </p:cNvPr>
                  <p:cNvSpPr/>
                  <p:nvPr/>
                </p:nvSpPr>
                <p:spPr>
                  <a:xfrm>
                    <a:off x="10768965" y="234676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9" name="Freeform: Shape 548">
                    <a:extLst>
                      <a:ext uri="{FF2B5EF4-FFF2-40B4-BE49-F238E27FC236}">
                        <a16:creationId xmlns:a16="http://schemas.microsoft.com/office/drawing/2014/main" id="{1EE410CA-520D-4104-A9F8-615B7A86B5DD}"/>
                      </a:ext>
                    </a:extLst>
                  </p:cNvPr>
                  <p:cNvSpPr/>
                  <p:nvPr/>
                </p:nvSpPr>
                <p:spPr>
                  <a:xfrm>
                    <a:off x="10870882" y="240582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0" name="Freeform: Shape 549">
                    <a:extLst>
                      <a:ext uri="{FF2B5EF4-FFF2-40B4-BE49-F238E27FC236}">
                        <a16:creationId xmlns:a16="http://schemas.microsoft.com/office/drawing/2014/main" id="{DEB4DC2A-3A84-411E-A3EE-F574FFDE8351}"/>
                      </a:ext>
                    </a:extLst>
                  </p:cNvPr>
                  <p:cNvSpPr/>
                  <p:nvPr/>
                </p:nvSpPr>
                <p:spPr>
                  <a:xfrm>
                    <a:off x="10971847" y="2463926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1" name="Freeform: Shape 550">
                    <a:extLst>
                      <a:ext uri="{FF2B5EF4-FFF2-40B4-BE49-F238E27FC236}">
                        <a16:creationId xmlns:a16="http://schemas.microsoft.com/office/drawing/2014/main" id="{6036E29B-D9C5-4B3C-9B79-FAAA029CE1C1}"/>
                      </a:ext>
                    </a:extLst>
                  </p:cNvPr>
                  <p:cNvSpPr/>
                  <p:nvPr/>
                </p:nvSpPr>
                <p:spPr>
                  <a:xfrm>
                    <a:off x="11073765" y="2522029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7"/>
                        </a:lnTo>
                        <a:lnTo>
                          <a:pt x="50482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2" name="Freeform: Shape 551">
                    <a:extLst>
                      <a:ext uri="{FF2B5EF4-FFF2-40B4-BE49-F238E27FC236}">
                        <a16:creationId xmlns:a16="http://schemas.microsoft.com/office/drawing/2014/main" id="{33488EFB-93FF-488E-88F6-3B1C29570E50}"/>
                      </a:ext>
                    </a:extLst>
                  </p:cNvPr>
                  <p:cNvSpPr/>
                  <p:nvPr/>
                </p:nvSpPr>
                <p:spPr>
                  <a:xfrm>
                    <a:off x="11174730" y="258108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3" name="Freeform: Shape 552">
                    <a:extLst>
                      <a:ext uri="{FF2B5EF4-FFF2-40B4-BE49-F238E27FC236}">
                        <a16:creationId xmlns:a16="http://schemas.microsoft.com/office/drawing/2014/main" id="{F6D53E89-DD5F-4616-9D18-87175367D1A0}"/>
                      </a:ext>
                    </a:extLst>
                  </p:cNvPr>
                  <p:cNvSpPr/>
                  <p:nvPr/>
                </p:nvSpPr>
                <p:spPr>
                  <a:xfrm>
                    <a:off x="11276647" y="263918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4" name="Freeform: Shape 553">
                    <a:extLst>
                      <a:ext uri="{FF2B5EF4-FFF2-40B4-BE49-F238E27FC236}">
                        <a16:creationId xmlns:a16="http://schemas.microsoft.com/office/drawing/2014/main" id="{DF429D59-B1C9-4E59-84E5-ED53CAE651AE}"/>
                      </a:ext>
                    </a:extLst>
                  </p:cNvPr>
                  <p:cNvSpPr/>
                  <p:nvPr/>
                </p:nvSpPr>
                <p:spPr>
                  <a:xfrm>
                    <a:off x="11377613" y="2698242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5" name="Freeform: Shape 554">
                    <a:extLst>
                      <a:ext uri="{FF2B5EF4-FFF2-40B4-BE49-F238E27FC236}">
                        <a16:creationId xmlns:a16="http://schemas.microsoft.com/office/drawing/2014/main" id="{3766D994-1894-4BBA-9F40-D737C9D7D87A}"/>
                      </a:ext>
                    </a:extLst>
                  </p:cNvPr>
                  <p:cNvSpPr/>
                  <p:nvPr/>
                </p:nvSpPr>
                <p:spPr>
                  <a:xfrm>
                    <a:off x="11479530" y="275634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6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10566083" y="2346769"/>
                  <a:ext cx="904875" cy="523875"/>
                  <a:chOff x="10566083" y="2346769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557" name="Freeform: Shape 556">
                    <a:extLst>
                      <a:ext uri="{FF2B5EF4-FFF2-40B4-BE49-F238E27FC236}">
                        <a16:creationId xmlns:a16="http://schemas.microsoft.com/office/drawing/2014/main" id="{0DF0EA9E-9AB6-4B14-A3D6-84E7BB406CA9}"/>
                      </a:ext>
                    </a:extLst>
                  </p:cNvPr>
                  <p:cNvSpPr/>
                  <p:nvPr/>
                </p:nvSpPr>
                <p:spPr>
                  <a:xfrm>
                    <a:off x="10566083" y="234676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8" name="Freeform: Shape 557">
                    <a:extLst>
                      <a:ext uri="{FF2B5EF4-FFF2-40B4-BE49-F238E27FC236}">
                        <a16:creationId xmlns:a16="http://schemas.microsoft.com/office/drawing/2014/main" id="{941BA76D-CF48-4023-9D3B-FE40131641AC}"/>
                      </a:ext>
                    </a:extLst>
                  </p:cNvPr>
                  <p:cNvSpPr/>
                  <p:nvPr/>
                </p:nvSpPr>
                <p:spPr>
                  <a:xfrm>
                    <a:off x="10668000" y="240582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9" name="Freeform: Shape 558">
                    <a:extLst>
                      <a:ext uri="{FF2B5EF4-FFF2-40B4-BE49-F238E27FC236}">
                        <a16:creationId xmlns:a16="http://schemas.microsoft.com/office/drawing/2014/main" id="{48302816-FB8F-490A-A42F-2C7C489D7157}"/>
                      </a:ext>
                    </a:extLst>
                  </p:cNvPr>
                  <p:cNvSpPr/>
                  <p:nvPr/>
                </p:nvSpPr>
                <p:spPr>
                  <a:xfrm>
                    <a:off x="10768965" y="2463926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0" name="Freeform: Shape 559">
                    <a:extLst>
                      <a:ext uri="{FF2B5EF4-FFF2-40B4-BE49-F238E27FC236}">
                        <a16:creationId xmlns:a16="http://schemas.microsoft.com/office/drawing/2014/main" id="{EB7554F0-CD70-47E5-89DF-5A924F7A7752}"/>
                      </a:ext>
                    </a:extLst>
                  </p:cNvPr>
                  <p:cNvSpPr/>
                  <p:nvPr/>
                </p:nvSpPr>
                <p:spPr>
                  <a:xfrm>
                    <a:off x="10869930" y="2522981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1" name="Freeform: Shape 560">
                    <a:extLst>
                      <a:ext uri="{FF2B5EF4-FFF2-40B4-BE49-F238E27FC236}">
                        <a16:creationId xmlns:a16="http://schemas.microsoft.com/office/drawing/2014/main" id="{2546231F-EDF1-4CF9-94EE-5E74CBE40059}"/>
                      </a:ext>
                    </a:extLst>
                  </p:cNvPr>
                  <p:cNvSpPr/>
                  <p:nvPr/>
                </p:nvSpPr>
                <p:spPr>
                  <a:xfrm>
                    <a:off x="10971847" y="258108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2" name="Freeform: Shape 561">
                    <a:extLst>
                      <a:ext uri="{FF2B5EF4-FFF2-40B4-BE49-F238E27FC236}">
                        <a16:creationId xmlns:a16="http://schemas.microsoft.com/office/drawing/2014/main" id="{F8E427CD-7248-4ED8-9D85-75F35A1B9E45}"/>
                      </a:ext>
                    </a:extLst>
                  </p:cNvPr>
                  <p:cNvSpPr/>
                  <p:nvPr/>
                </p:nvSpPr>
                <p:spPr>
                  <a:xfrm>
                    <a:off x="11072813" y="264013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8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3" name="Freeform: Shape 562">
                    <a:extLst>
                      <a:ext uri="{FF2B5EF4-FFF2-40B4-BE49-F238E27FC236}">
                        <a16:creationId xmlns:a16="http://schemas.microsoft.com/office/drawing/2014/main" id="{09406C46-95CC-4A04-92B1-7F2FDB9BE672}"/>
                      </a:ext>
                    </a:extLst>
                  </p:cNvPr>
                  <p:cNvSpPr/>
                  <p:nvPr/>
                </p:nvSpPr>
                <p:spPr>
                  <a:xfrm>
                    <a:off x="11174730" y="2698242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9527"/>
                        </a:lnTo>
                        <a:lnTo>
                          <a:pt x="50482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4" name="Freeform: Shape 563">
                    <a:extLst>
                      <a:ext uri="{FF2B5EF4-FFF2-40B4-BE49-F238E27FC236}">
                        <a16:creationId xmlns:a16="http://schemas.microsoft.com/office/drawing/2014/main" id="{4528AD8D-F346-48F8-B5E0-76A2EDDE9A0A}"/>
                      </a:ext>
                    </a:extLst>
                  </p:cNvPr>
                  <p:cNvSpPr/>
                  <p:nvPr/>
                </p:nvSpPr>
                <p:spPr>
                  <a:xfrm>
                    <a:off x="11275695" y="275634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5" name="Freeform: Shape 564">
                    <a:extLst>
                      <a:ext uri="{FF2B5EF4-FFF2-40B4-BE49-F238E27FC236}">
                        <a16:creationId xmlns:a16="http://schemas.microsoft.com/office/drawing/2014/main" id="{57C7CE2D-1C51-4A26-8E71-6C633C6ADF22}"/>
                      </a:ext>
                    </a:extLst>
                  </p:cNvPr>
                  <p:cNvSpPr/>
                  <p:nvPr/>
                </p:nvSpPr>
                <p:spPr>
                  <a:xfrm>
                    <a:off x="11377613" y="2815399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9527"/>
                        </a:lnTo>
                        <a:lnTo>
                          <a:pt x="50482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6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10464165" y="2405824"/>
                  <a:ext cx="904875" cy="523875"/>
                  <a:chOff x="10464165" y="2405824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567" name="Freeform: Shape 566">
                    <a:extLst>
                      <a:ext uri="{FF2B5EF4-FFF2-40B4-BE49-F238E27FC236}">
                        <a16:creationId xmlns:a16="http://schemas.microsoft.com/office/drawing/2014/main" id="{F6457964-F31D-4143-8455-2DA71DC600C2}"/>
                      </a:ext>
                    </a:extLst>
                  </p:cNvPr>
                  <p:cNvSpPr/>
                  <p:nvPr/>
                </p:nvSpPr>
                <p:spPr>
                  <a:xfrm>
                    <a:off x="10464165" y="240582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2"/>
                        </a:moveTo>
                        <a:lnTo>
                          <a:pt x="0" y="29527"/>
                        </a:lnTo>
                        <a:lnTo>
                          <a:pt x="51435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8" name="Freeform: Shape 567">
                    <a:extLst>
                      <a:ext uri="{FF2B5EF4-FFF2-40B4-BE49-F238E27FC236}">
                        <a16:creationId xmlns:a16="http://schemas.microsoft.com/office/drawing/2014/main" id="{10CEA2D5-D531-44CA-B21C-362B9CA7EE57}"/>
                      </a:ext>
                    </a:extLst>
                  </p:cNvPr>
                  <p:cNvSpPr/>
                  <p:nvPr/>
                </p:nvSpPr>
                <p:spPr>
                  <a:xfrm>
                    <a:off x="10566083" y="2463926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9" name="Freeform: Shape 568">
                    <a:extLst>
                      <a:ext uri="{FF2B5EF4-FFF2-40B4-BE49-F238E27FC236}">
                        <a16:creationId xmlns:a16="http://schemas.microsoft.com/office/drawing/2014/main" id="{977D1212-4D1D-4F05-A680-D7822DDFB411}"/>
                      </a:ext>
                    </a:extLst>
                  </p:cNvPr>
                  <p:cNvSpPr/>
                  <p:nvPr/>
                </p:nvSpPr>
                <p:spPr>
                  <a:xfrm>
                    <a:off x="10667047" y="2522981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0" name="Freeform: Shape 569">
                    <a:extLst>
                      <a:ext uri="{FF2B5EF4-FFF2-40B4-BE49-F238E27FC236}">
                        <a16:creationId xmlns:a16="http://schemas.microsoft.com/office/drawing/2014/main" id="{B6477190-E5C2-41DA-A11C-FC1E7C3C903B}"/>
                      </a:ext>
                    </a:extLst>
                  </p:cNvPr>
                  <p:cNvSpPr/>
                  <p:nvPr/>
                </p:nvSpPr>
                <p:spPr>
                  <a:xfrm>
                    <a:off x="10768965" y="258108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1" name="Freeform: Shape 570">
                    <a:extLst>
                      <a:ext uri="{FF2B5EF4-FFF2-40B4-BE49-F238E27FC236}">
                        <a16:creationId xmlns:a16="http://schemas.microsoft.com/office/drawing/2014/main" id="{72AD7531-C8E6-400C-8BB7-E93B3BC5F6DC}"/>
                      </a:ext>
                    </a:extLst>
                  </p:cNvPr>
                  <p:cNvSpPr/>
                  <p:nvPr/>
                </p:nvSpPr>
                <p:spPr>
                  <a:xfrm>
                    <a:off x="10869930" y="2640139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2" name="Freeform: Shape 571">
                    <a:extLst>
                      <a:ext uri="{FF2B5EF4-FFF2-40B4-BE49-F238E27FC236}">
                        <a16:creationId xmlns:a16="http://schemas.microsoft.com/office/drawing/2014/main" id="{18AD9408-75CA-419C-947F-C9AA0EEDAF01}"/>
                      </a:ext>
                    </a:extLst>
                  </p:cNvPr>
                  <p:cNvSpPr/>
                  <p:nvPr/>
                </p:nvSpPr>
                <p:spPr>
                  <a:xfrm>
                    <a:off x="10970895" y="2698242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7"/>
                        </a:lnTo>
                        <a:lnTo>
                          <a:pt x="51435" y="0"/>
                        </a:lnTo>
                        <a:lnTo>
                          <a:pt x="101918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3" name="Freeform: Shape 572">
                    <a:extLst>
                      <a:ext uri="{FF2B5EF4-FFF2-40B4-BE49-F238E27FC236}">
                        <a16:creationId xmlns:a16="http://schemas.microsoft.com/office/drawing/2014/main" id="{3DE89F64-3745-453B-A9B0-E1F69183A2DC}"/>
                      </a:ext>
                    </a:extLst>
                  </p:cNvPr>
                  <p:cNvSpPr/>
                  <p:nvPr/>
                </p:nvSpPr>
                <p:spPr>
                  <a:xfrm>
                    <a:off x="11072813" y="2757297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4" name="Freeform: Shape 573">
                    <a:extLst>
                      <a:ext uri="{FF2B5EF4-FFF2-40B4-BE49-F238E27FC236}">
                        <a16:creationId xmlns:a16="http://schemas.microsoft.com/office/drawing/2014/main" id="{9BCD4E7D-5E3E-41C1-8DB1-96E7A71E91BE}"/>
                      </a:ext>
                    </a:extLst>
                  </p:cNvPr>
                  <p:cNvSpPr/>
                  <p:nvPr/>
                </p:nvSpPr>
                <p:spPr>
                  <a:xfrm>
                    <a:off x="11173778" y="281539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7"/>
                        </a:lnTo>
                        <a:lnTo>
                          <a:pt x="51435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5" name="Freeform: Shape 574">
                    <a:extLst>
                      <a:ext uri="{FF2B5EF4-FFF2-40B4-BE49-F238E27FC236}">
                        <a16:creationId xmlns:a16="http://schemas.microsoft.com/office/drawing/2014/main" id="{BC3A9220-A38D-4111-8CA1-9151E5A292FD}"/>
                      </a:ext>
                    </a:extLst>
                  </p:cNvPr>
                  <p:cNvSpPr/>
                  <p:nvPr/>
                </p:nvSpPr>
                <p:spPr>
                  <a:xfrm>
                    <a:off x="11275695" y="287445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6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10362247" y="2464879"/>
                  <a:ext cx="904875" cy="523875"/>
                  <a:chOff x="10362247" y="2464879"/>
                  <a:chExt cx="904875" cy="523875"/>
                </a:xfrm>
                <a:solidFill>
                  <a:srgbClr val="5761D7"/>
                </a:solidFill>
              </p:grpSpPr>
              <p:sp>
                <p:nvSpPr>
                  <p:cNvPr id="577" name="Freeform: Shape 576">
                    <a:extLst>
                      <a:ext uri="{FF2B5EF4-FFF2-40B4-BE49-F238E27FC236}">
                        <a16:creationId xmlns:a16="http://schemas.microsoft.com/office/drawing/2014/main" id="{E827EE28-BFD1-47B4-A7A7-AD7E5C46D5D4}"/>
                      </a:ext>
                    </a:extLst>
                  </p:cNvPr>
                  <p:cNvSpPr/>
                  <p:nvPr/>
                </p:nvSpPr>
                <p:spPr>
                  <a:xfrm>
                    <a:off x="10362247" y="246487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2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8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8" name="Freeform: Shape 577">
                    <a:extLst>
                      <a:ext uri="{FF2B5EF4-FFF2-40B4-BE49-F238E27FC236}">
                        <a16:creationId xmlns:a16="http://schemas.microsoft.com/office/drawing/2014/main" id="{FB298710-56B0-4159-9109-AC62CEFAC540}"/>
                      </a:ext>
                    </a:extLst>
                  </p:cNvPr>
                  <p:cNvSpPr/>
                  <p:nvPr/>
                </p:nvSpPr>
                <p:spPr>
                  <a:xfrm>
                    <a:off x="10464165" y="2522981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9" name="Freeform: Shape 578">
                    <a:extLst>
                      <a:ext uri="{FF2B5EF4-FFF2-40B4-BE49-F238E27FC236}">
                        <a16:creationId xmlns:a16="http://schemas.microsoft.com/office/drawing/2014/main" id="{D318B3DB-3D33-4C41-A9F4-1E0E05B41BF3}"/>
                      </a:ext>
                    </a:extLst>
                  </p:cNvPr>
                  <p:cNvSpPr/>
                  <p:nvPr/>
                </p:nvSpPr>
                <p:spPr>
                  <a:xfrm>
                    <a:off x="10565130" y="2582037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2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0" name="Freeform: Shape 579">
                    <a:extLst>
                      <a:ext uri="{FF2B5EF4-FFF2-40B4-BE49-F238E27FC236}">
                        <a16:creationId xmlns:a16="http://schemas.microsoft.com/office/drawing/2014/main" id="{71509E54-7EE9-4383-A057-239B3A16627F}"/>
                      </a:ext>
                    </a:extLst>
                  </p:cNvPr>
                  <p:cNvSpPr/>
                  <p:nvPr/>
                </p:nvSpPr>
                <p:spPr>
                  <a:xfrm>
                    <a:off x="10667047" y="264013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1" name="Freeform: Shape 580">
                    <a:extLst>
                      <a:ext uri="{FF2B5EF4-FFF2-40B4-BE49-F238E27FC236}">
                        <a16:creationId xmlns:a16="http://schemas.microsoft.com/office/drawing/2014/main" id="{1D987AA0-4DE3-4935-A69C-249362FA4D6D}"/>
                      </a:ext>
                    </a:extLst>
                  </p:cNvPr>
                  <p:cNvSpPr/>
                  <p:nvPr/>
                </p:nvSpPr>
                <p:spPr>
                  <a:xfrm>
                    <a:off x="10768013" y="269919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1918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1918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2" name="Freeform: Shape 581">
                    <a:extLst>
                      <a:ext uri="{FF2B5EF4-FFF2-40B4-BE49-F238E27FC236}">
                        <a16:creationId xmlns:a16="http://schemas.microsoft.com/office/drawing/2014/main" id="{9221F49A-E0F0-4A08-9250-603B14410EAF}"/>
                      </a:ext>
                    </a:extLst>
                  </p:cNvPr>
                  <p:cNvSpPr/>
                  <p:nvPr/>
                </p:nvSpPr>
                <p:spPr>
                  <a:xfrm>
                    <a:off x="10869930" y="2757297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3" name="Freeform: Shape 582">
                    <a:extLst>
                      <a:ext uri="{FF2B5EF4-FFF2-40B4-BE49-F238E27FC236}">
                        <a16:creationId xmlns:a16="http://schemas.microsoft.com/office/drawing/2014/main" id="{5F6C2AC4-ED25-4080-A4D1-5398C45D8D67}"/>
                      </a:ext>
                    </a:extLst>
                  </p:cNvPr>
                  <p:cNvSpPr/>
                  <p:nvPr/>
                </p:nvSpPr>
                <p:spPr>
                  <a:xfrm>
                    <a:off x="10970895" y="281539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4" name="Freeform: Shape 583">
                    <a:extLst>
                      <a:ext uri="{FF2B5EF4-FFF2-40B4-BE49-F238E27FC236}">
                        <a16:creationId xmlns:a16="http://schemas.microsoft.com/office/drawing/2014/main" id="{C703618A-D9D8-42AF-90F8-3DCBB5AE4FDD}"/>
                      </a:ext>
                    </a:extLst>
                  </p:cNvPr>
                  <p:cNvSpPr/>
                  <p:nvPr/>
                </p:nvSpPr>
                <p:spPr>
                  <a:xfrm>
                    <a:off x="11071860" y="287445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2"/>
                        </a:moveTo>
                        <a:lnTo>
                          <a:pt x="0" y="29527"/>
                        </a:lnTo>
                        <a:lnTo>
                          <a:pt x="51435" y="0"/>
                        </a:lnTo>
                        <a:lnTo>
                          <a:pt x="101918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5" name="Freeform: Shape 584">
                    <a:extLst>
                      <a:ext uri="{FF2B5EF4-FFF2-40B4-BE49-F238E27FC236}">
                        <a16:creationId xmlns:a16="http://schemas.microsoft.com/office/drawing/2014/main" id="{78AB1FCA-E529-4DEC-B176-618DCAFCB742}"/>
                      </a:ext>
                    </a:extLst>
                  </p:cNvPr>
                  <p:cNvSpPr/>
                  <p:nvPr/>
                </p:nvSpPr>
                <p:spPr>
                  <a:xfrm>
                    <a:off x="11173778" y="2932556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6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10261283" y="2522981"/>
                  <a:ext cx="904875" cy="523875"/>
                  <a:chOff x="10261283" y="2522981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587" name="Freeform: Shape 586">
                    <a:extLst>
                      <a:ext uri="{FF2B5EF4-FFF2-40B4-BE49-F238E27FC236}">
                        <a16:creationId xmlns:a16="http://schemas.microsoft.com/office/drawing/2014/main" id="{ECF20DD8-A75C-43B1-9C3A-CED3281AD2EF}"/>
                      </a:ext>
                    </a:extLst>
                  </p:cNvPr>
                  <p:cNvSpPr/>
                  <p:nvPr/>
                </p:nvSpPr>
                <p:spPr>
                  <a:xfrm>
                    <a:off x="10261283" y="2522981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8" name="Freeform: Shape 587">
                    <a:extLst>
                      <a:ext uri="{FF2B5EF4-FFF2-40B4-BE49-F238E27FC236}">
                        <a16:creationId xmlns:a16="http://schemas.microsoft.com/office/drawing/2014/main" id="{902E75E1-8E06-4539-B43F-A25ECFDD5843}"/>
                      </a:ext>
                    </a:extLst>
                  </p:cNvPr>
                  <p:cNvSpPr/>
                  <p:nvPr/>
                </p:nvSpPr>
                <p:spPr>
                  <a:xfrm>
                    <a:off x="10362247" y="258203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9" name="Freeform: Shape 588">
                    <a:extLst>
                      <a:ext uri="{FF2B5EF4-FFF2-40B4-BE49-F238E27FC236}">
                        <a16:creationId xmlns:a16="http://schemas.microsoft.com/office/drawing/2014/main" id="{CDAB4BE4-7612-4BEF-9E7F-FF0BE810D694}"/>
                      </a:ext>
                    </a:extLst>
                  </p:cNvPr>
                  <p:cNvSpPr/>
                  <p:nvPr/>
                </p:nvSpPr>
                <p:spPr>
                  <a:xfrm>
                    <a:off x="10463213" y="264013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0" name="Freeform: Shape 589">
                    <a:extLst>
                      <a:ext uri="{FF2B5EF4-FFF2-40B4-BE49-F238E27FC236}">
                        <a16:creationId xmlns:a16="http://schemas.microsoft.com/office/drawing/2014/main" id="{62617A42-03E8-4F16-B21A-C8F988AB4C09}"/>
                      </a:ext>
                    </a:extLst>
                  </p:cNvPr>
                  <p:cNvSpPr/>
                  <p:nvPr/>
                </p:nvSpPr>
                <p:spPr>
                  <a:xfrm>
                    <a:off x="10565130" y="269919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1" name="Freeform: Shape 590">
                    <a:extLst>
                      <a:ext uri="{FF2B5EF4-FFF2-40B4-BE49-F238E27FC236}">
                        <a16:creationId xmlns:a16="http://schemas.microsoft.com/office/drawing/2014/main" id="{E53868B6-D6FA-4424-96C7-017C08F9FD0C}"/>
                      </a:ext>
                    </a:extLst>
                  </p:cNvPr>
                  <p:cNvSpPr/>
                  <p:nvPr/>
                </p:nvSpPr>
                <p:spPr>
                  <a:xfrm>
                    <a:off x="10666095" y="2757297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2" name="Freeform: Shape 591">
                    <a:extLst>
                      <a:ext uri="{FF2B5EF4-FFF2-40B4-BE49-F238E27FC236}">
                        <a16:creationId xmlns:a16="http://schemas.microsoft.com/office/drawing/2014/main" id="{15F4F3C5-B667-4AE4-9667-7B5B5B66BC0C}"/>
                      </a:ext>
                    </a:extLst>
                  </p:cNvPr>
                  <p:cNvSpPr/>
                  <p:nvPr/>
                </p:nvSpPr>
                <p:spPr>
                  <a:xfrm>
                    <a:off x="10768013" y="2816351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3" name="Freeform: Shape 592">
                    <a:extLst>
                      <a:ext uri="{FF2B5EF4-FFF2-40B4-BE49-F238E27FC236}">
                        <a16:creationId xmlns:a16="http://schemas.microsoft.com/office/drawing/2014/main" id="{330FDCE7-D5A1-4D1F-905D-47AC6749956B}"/>
                      </a:ext>
                    </a:extLst>
                  </p:cNvPr>
                  <p:cNvSpPr/>
                  <p:nvPr/>
                </p:nvSpPr>
                <p:spPr>
                  <a:xfrm>
                    <a:off x="10868978" y="287445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2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7"/>
                        </a:lnTo>
                        <a:lnTo>
                          <a:pt x="50482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4" name="Freeform: Shape 593">
                    <a:extLst>
                      <a:ext uri="{FF2B5EF4-FFF2-40B4-BE49-F238E27FC236}">
                        <a16:creationId xmlns:a16="http://schemas.microsoft.com/office/drawing/2014/main" id="{AADD374A-A04B-4B6D-B4FD-C06EE42093F8}"/>
                      </a:ext>
                    </a:extLst>
                  </p:cNvPr>
                  <p:cNvSpPr/>
                  <p:nvPr/>
                </p:nvSpPr>
                <p:spPr>
                  <a:xfrm>
                    <a:off x="10970895" y="293350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5" name="Freeform: Shape 594">
                    <a:extLst>
                      <a:ext uri="{FF2B5EF4-FFF2-40B4-BE49-F238E27FC236}">
                        <a16:creationId xmlns:a16="http://schemas.microsoft.com/office/drawing/2014/main" id="{EC00AD45-43E1-4F57-B1B5-6399B5DBEF36}"/>
                      </a:ext>
                    </a:extLst>
                  </p:cNvPr>
                  <p:cNvSpPr/>
                  <p:nvPr/>
                </p:nvSpPr>
                <p:spPr>
                  <a:xfrm>
                    <a:off x="11071860" y="299161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6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10159365" y="2582037"/>
                  <a:ext cx="904875" cy="523875"/>
                  <a:chOff x="10159365" y="2582037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597" name="Freeform: Shape 596">
                    <a:extLst>
                      <a:ext uri="{FF2B5EF4-FFF2-40B4-BE49-F238E27FC236}">
                        <a16:creationId xmlns:a16="http://schemas.microsoft.com/office/drawing/2014/main" id="{0F45C8EA-FDFD-4315-ABDC-D114AED1A906}"/>
                      </a:ext>
                    </a:extLst>
                  </p:cNvPr>
                  <p:cNvSpPr/>
                  <p:nvPr/>
                </p:nvSpPr>
                <p:spPr>
                  <a:xfrm>
                    <a:off x="10159365" y="2582037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7"/>
                        </a:lnTo>
                        <a:lnTo>
                          <a:pt x="50482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8" name="Freeform: Shape 597">
                    <a:extLst>
                      <a:ext uri="{FF2B5EF4-FFF2-40B4-BE49-F238E27FC236}">
                        <a16:creationId xmlns:a16="http://schemas.microsoft.com/office/drawing/2014/main" id="{2B79B6A4-BDFB-4302-A11F-BFAA92501484}"/>
                      </a:ext>
                    </a:extLst>
                  </p:cNvPr>
                  <p:cNvSpPr/>
                  <p:nvPr/>
                </p:nvSpPr>
                <p:spPr>
                  <a:xfrm>
                    <a:off x="10260330" y="264109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9" name="Freeform: Shape 598">
                    <a:extLst>
                      <a:ext uri="{FF2B5EF4-FFF2-40B4-BE49-F238E27FC236}">
                        <a16:creationId xmlns:a16="http://schemas.microsoft.com/office/drawing/2014/main" id="{FE860980-4D37-40FB-9C36-16F905336DC0}"/>
                      </a:ext>
                    </a:extLst>
                  </p:cNvPr>
                  <p:cNvSpPr/>
                  <p:nvPr/>
                </p:nvSpPr>
                <p:spPr>
                  <a:xfrm>
                    <a:off x="10362247" y="269919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0" name="Freeform: Shape 599">
                    <a:extLst>
                      <a:ext uri="{FF2B5EF4-FFF2-40B4-BE49-F238E27FC236}">
                        <a16:creationId xmlns:a16="http://schemas.microsoft.com/office/drawing/2014/main" id="{6DDAEF7E-013C-48C6-8CD9-F3FA238C3E1E}"/>
                      </a:ext>
                    </a:extLst>
                  </p:cNvPr>
                  <p:cNvSpPr/>
                  <p:nvPr/>
                </p:nvSpPr>
                <p:spPr>
                  <a:xfrm>
                    <a:off x="10463213" y="275729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1" name="Freeform: Shape 600">
                    <a:extLst>
                      <a:ext uri="{FF2B5EF4-FFF2-40B4-BE49-F238E27FC236}">
                        <a16:creationId xmlns:a16="http://schemas.microsoft.com/office/drawing/2014/main" id="{8707B631-036B-4CE9-ADC6-DD8B9CDF1532}"/>
                      </a:ext>
                    </a:extLst>
                  </p:cNvPr>
                  <p:cNvSpPr/>
                  <p:nvPr/>
                </p:nvSpPr>
                <p:spPr>
                  <a:xfrm>
                    <a:off x="10564178" y="2816351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2" name="Freeform: Shape 601">
                    <a:extLst>
                      <a:ext uri="{FF2B5EF4-FFF2-40B4-BE49-F238E27FC236}">
                        <a16:creationId xmlns:a16="http://schemas.microsoft.com/office/drawing/2014/main" id="{FB802397-D9D1-4423-8A6F-2E08890573E6}"/>
                      </a:ext>
                    </a:extLst>
                  </p:cNvPr>
                  <p:cNvSpPr/>
                  <p:nvPr/>
                </p:nvSpPr>
                <p:spPr>
                  <a:xfrm>
                    <a:off x="10666095" y="287445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3" name="Freeform: Shape 602">
                    <a:extLst>
                      <a:ext uri="{FF2B5EF4-FFF2-40B4-BE49-F238E27FC236}">
                        <a16:creationId xmlns:a16="http://schemas.microsoft.com/office/drawing/2014/main" id="{74D173E8-E87B-4732-8300-4F0181274FDA}"/>
                      </a:ext>
                    </a:extLst>
                  </p:cNvPr>
                  <p:cNvSpPr/>
                  <p:nvPr/>
                </p:nvSpPr>
                <p:spPr>
                  <a:xfrm>
                    <a:off x="10767060" y="293350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4" name="Freeform: Shape 603">
                    <a:extLst>
                      <a:ext uri="{FF2B5EF4-FFF2-40B4-BE49-F238E27FC236}">
                        <a16:creationId xmlns:a16="http://schemas.microsoft.com/office/drawing/2014/main" id="{151E6AD4-825B-43FC-8295-4AD6DE009F2D}"/>
                      </a:ext>
                    </a:extLst>
                  </p:cNvPr>
                  <p:cNvSpPr/>
                  <p:nvPr/>
                </p:nvSpPr>
                <p:spPr>
                  <a:xfrm>
                    <a:off x="10868978" y="2991612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7"/>
                        </a:lnTo>
                        <a:lnTo>
                          <a:pt x="50482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5" name="Freeform: Shape 604">
                    <a:extLst>
                      <a:ext uri="{FF2B5EF4-FFF2-40B4-BE49-F238E27FC236}">
                        <a16:creationId xmlns:a16="http://schemas.microsoft.com/office/drawing/2014/main" id="{C81E82E7-AF0D-4423-AB10-A28D075BD1D2}"/>
                      </a:ext>
                    </a:extLst>
                  </p:cNvPr>
                  <p:cNvSpPr/>
                  <p:nvPr/>
                </p:nvSpPr>
                <p:spPr>
                  <a:xfrm>
                    <a:off x="10969943" y="3050667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6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10057447" y="2641092"/>
                  <a:ext cx="904875" cy="523875"/>
                  <a:chOff x="10057447" y="2641092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607" name="Freeform: Shape 606">
                    <a:extLst>
                      <a:ext uri="{FF2B5EF4-FFF2-40B4-BE49-F238E27FC236}">
                        <a16:creationId xmlns:a16="http://schemas.microsoft.com/office/drawing/2014/main" id="{6DA29252-BD73-461E-A62E-11AFB6C57043}"/>
                      </a:ext>
                    </a:extLst>
                  </p:cNvPr>
                  <p:cNvSpPr/>
                  <p:nvPr/>
                </p:nvSpPr>
                <p:spPr>
                  <a:xfrm>
                    <a:off x="10057447" y="264109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8" name="Freeform: Shape 607">
                    <a:extLst>
                      <a:ext uri="{FF2B5EF4-FFF2-40B4-BE49-F238E27FC236}">
                        <a16:creationId xmlns:a16="http://schemas.microsoft.com/office/drawing/2014/main" id="{B73B033D-A1D0-42E5-8611-EC2EA831D861}"/>
                      </a:ext>
                    </a:extLst>
                  </p:cNvPr>
                  <p:cNvSpPr/>
                  <p:nvPr/>
                </p:nvSpPr>
                <p:spPr>
                  <a:xfrm>
                    <a:off x="10158413" y="269919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9" name="Freeform: Shape 608">
                    <a:extLst>
                      <a:ext uri="{FF2B5EF4-FFF2-40B4-BE49-F238E27FC236}">
                        <a16:creationId xmlns:a16="http://schemas.microsoft.com/office/drawing/2014/main" id="{9B304589-86F0-48C5-847A-92E33EF83A00}"/>
                      </a:ext>
                    </a:extLst>
                  </p:cNvPr>
                  <p:cNvSpPr/>
                  <p:nvPr/>
                </p:nvSpPr>
                <p:spPr>
                  <a:xfrm>
                    <a:off x="10260330" y="275824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0" name="Freeform: Shape 609">
                    <a:extLst>
                      <a:ext uri="{FF2B5EF4-FFF2-40B4-BE49-F238E27FC236}">
                        <a16:creationId xmlns:a16="http://schemas.microsoft.com/office/drawing/2014/main" id="{19442F54-8181-4BB9-8C03-9641A3529AF0}"/>
                      </a:ext>
                    </a:extLst>
                  </p:cNvPr>
                  <p:cNvSpPr/>
                  <p:nvPr/>
                </p:nvSpPr>
                <p:spPr>
                  <a:xfrm>
                    <a:off x="10361295" y="2816351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1" name="Freeform: Shape 610">
                    <a:extLst>
                      <a:ext uri="{FF2B5EF4-FFF2-40B4-BE49-F238E27FC236}">
                        <a16:creationId xmlns:a16="http://schemas.microsoft.com/office/drawing/2014/main" id="{0B3DCA6E-F2E8-41E2-B1A5-5A6CBBF9509C}"/>
                      </a:ext>
                    </a:extLst>
                  </p:cNvPr>
                  <p:cNvSpPr/>
                  <p:nvPr/>
                </p:nvSpPr>
                <p:spPr>
                  <a:xfrm>
                    <a:off x="10463213" y="2875406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2" name="Freeform: Shape 611">
                    <a:extLst>
                      <a:ext uri="{FF2B5EF4-FFF2-40B4-BE49-F238E27FC236}">
                        <a16:creationId xmlns:a16="http://schemas.microsoft.com/office/drawing/2014/main" id="{6ED6CFD8-1E75-4E51-AF9D-9B6360A90133}"/>
                      </a:ext>
                    </a:extLst>
                  </p:cNvPr>
                  <p:cNvSpPr/>
                  <p:nvPr/>
                </p:nvSpPr>
                <p:spPr>
                  <a:xfrm>
                    <a:off x="10564178" y="2933509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3" name="Freeform: Shape 612">
                    <a:extLst>
                      <a:ext uri="{FF2B5EF4-FFF2-40B4-BE49-F238E27FC236}">
                        <a16:creationId xmlns:a16="http://schemas.microsoft.com/office/drawing/2014/main" id="{3F32C19A-D949-47DC-86C3-83B8A8C32430}"/>
                      </a:ext>
                    </a:extLst>
                  </p:cNvPr>
                  <p:cNvSpPr/>
                  <p:nvPr/>
                </p:nvSpPr>
                <p:spPr>
                  <a:xfrm>
                    <a:off x="10665143" y="2991612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7"/>
                        </a:lnTo>
                        <a:lnTo>
                          <a:pt x="51435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4" name="Freeform: Shape 613">
                    <a:extLst>
                      <a:ext uri="{FF2B5EF4-FFF2-40B4-BE49-F238E27FC236}">
                        <a16:creationId xmlns:a16="http://schemas.microsoft.com/office/drawing/2014/main" id="{B7644F38-CA24-454D-A11C-287861162A61}"/>
                      </a:ext>
                    </a:extLst>
                  </p:cNvPr>
                  <p:cNvSpPr/>
                  <p:nvPr/>
                </p:nvSpPr>
                <p:spPr>
                  <a:xfrm>
                    <a:off x="10767060" y="305066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5" name="Freeform: Shape 614">
                    <a:extLst>
                      <a:ext uri="{FF2B5EF4-FFF2-40B4-BE49-F238E27FC236}">
                        <a16:creationId xmlns:a16="http://schemas.microsoft.com/office/drawing/2014/main" id="{FE334930-31DE-46F2-8D24-CF7684096CCB}"/>
                      </a:ext>
                    </a:extLst>
                  </p:cNvPr>
                  <p:cNvSpPr/>
                  <p:nvPr/>
                </p:nvSpPr>
                <p:spPr>
                  <a:xfrm>
                    <a:off x="10868025" y="310876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6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955530" y="2699194"/>
                  <a:ext cx="904875" cy="523875"/>
                  <a:chOff x="9955530" y="2699194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617" name="Freeform: Shape 616">
                    <a:extLst>
                      <a:ext uri="{FF2B5EF4-FFF2-40B4-BE49-F238E27FC236}">
                        <a16:creationId xmlns:a16="http://schemas.microsoft.com/office/drawing/2014/main" id="{11AD8151-BE55-409A-B69E-654546FA7021}"/>
                      </a:ext>
                    </a:extLst>
                  </p:cNvPr>
                  <p:cNvSpPr/>
                  <p:nvPr/>
                </p:nvSpPr>
                <p:spPr>
                  <a:xfrm>
                    <a:off x="9955530" y="269919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8" name="Freeform: Shape 617">
                    <a:extLst>
                      <a:ext uri="{FF2B5EF4-FFF2-40B4-BE49-F238E27FC236}">
                        <a16:creationId xmlns:a16="http://schemas.microsoft.com/office/drawing/2014/main" id="{9E687E19-57A3-4CC6-8498-43DBB8E31EDB}"/>
                      </a:ext>
                    </a:extLst>
                  </p:cNvPr>
                  <p:cNvSpPr/>
                  <p:nvPr/>
                </p:nvSpPr>
                <p:spPr>
                  <a:xfrm>
                    <a:off x="10056495" y="275824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2"/>
                        </a:moveTo>
                        <a:lnTo>
                          <a:pt x="0" y="29527"/>
                        </a:lnTo>
                        <a:lnTo>
                          <a:pt x="51435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9" name="Freeform: Shape 618">
                    <a:extLst>
                      <a:ext uri="{FF2B5EF4-FFF2-40B4-BE49-F238E27FC236}">
                        <a16:creationId xmlns:a16="http://schemas.microsoft.com/office/drawing/2014/main" id="{FE35C36F-1895-4B20-92C9-9A8FB14580CC}"/>
                      </a:ext>
                    </a:extLst>
                  </p:cNvPr>
                  <p:cNvSpPr/>
                  <p:nvPr/>
                </p:nvSpPr>
                <p:spPr>
                  <a:xfrm>
                    <a:off x="10158413" y="2816351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0" name="Freeform: Shape 619">
                    <a:extLst>
                      <a:ext uri="{FF2B5EF4-FFF2-40B4-BE49-F238E27FC236}">
                        <a16:creationId xmlns:a16="http://schemas.microsoft.com/office/drawing/2014/main" id="{23884351-3260-47A1-854C-1DD958A75BE9}"/>
                      </a:ext>
                    </a:extLst>
                  </p:cNvPr>
                  <p:cNvSpPr/>
                  <p:nvPr/>
                </p:nvSpPr>
                <p:spPr>
                  <a:xfrm>
                    <a:off x="10259378" y="2875406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1" name="Freeform: Shape 620">
                    <a:extLst>
                      <a:ext uri="{FF2B5EF4-FFF2-40B4-BE49-F238E27FC236}">
                        <a16:creationId xmlns:a16="http://schemas.microsoft.com/office/drawing/2014/main" id="{E8099E55-9278-4044-ACC4-8A284B857D3C}"/>
                      </a:ext>
                    </a:extLst>
                  </p:cNvPr>
                  <p:cNvSpPr/>
                  <p:nvPr/>
                </p:nvSpPr>
                <p:spPr>
                  <a:xfrm>
                    <a:off x="10361295" y="293350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2" name="Freeform: Shape 621">
                    <a:extLst>
                      <a:ext uri="{FF2B5EF4-FFF2-40B4-BE49-F238E27FC236}">
                        <a16:creationId xmlns:a16="http://schemas.microsoft.com/office/drawing/2014/main" id="{A37AB48E-013A-44A9-A954-569B955EDBB7}"/>
                      </a:ext>
                    </a:extLst>
                  </p:cNvPr>
                  <p:cNvSpPr/>
                  <p:nvPr/>
                </p:nvSpPr>
                <p:spPr>
                  <a:xfrm>
                    <a:off x="10462260" y="299256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1918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1918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3" name="Freeform: Shape 622">
                    <a:extLst>
                      <a:ext uri="{FF2B5EF4-FFF2-40B4-BE49-F238E27FC236}">
                        <a16:creationId xmlns:a16="http://schemas.microsoft.com/office/drawing/2014/main" id="{FA5480D6-29CE-4F12-8B69-C0AD644E9741}"/>
                      </a:ext>
                    </a:extLst>
                  </p:cNvPr>
                  <p:cNvSpPr/>
                  <p:nvPr/>
                </p:nvSpPr>
                <p:spPr>
                  <a:xfrm>
                    <a:off x="10564178" y="3050667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7"/>
                        </a:lnTo>
                        <a:lnTo>
                          <a:pt x="50482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4" name="Freeform: Shape 623">
                    <a:extLst>
                      <a:ext uri="{FF2B5EF4-FFF2-40B4-BE49-F238E27FC236}">
                        <a16:creationId xmlns:a16="http://schemas.microsoft.com/office/drawing/2014/main" id="{DD08EB2C-28CD-4282-9696-608BEA44D76E}"/>
                      </a:ext>
                    </a:extLst>
                  </p:cNvPr>
                  <p:cNvSpPr/>
                  <p:nvPr/>
                </p:nvSpPr>
                <p:spPr>
                  <a:xfrm>
                    <a:off x="10665143" y="3109722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5" name="Freeform: Shape 624">
                    <a:extLst>
                      <a:ext uri="{FF2B5EF4-FFF2-40B4-BE49-F238E27FC236}">
                        <a16:creationId xmlns:a16="http://schemas.microsoft.com/office/drawing/2014/main" id="{540CB8D1-F444-41D9-AFB1-1689EB0AEF7F}"/>
                      </a:ext>
                    </a:extLst>
                  </p:cNvPr>
                  <p:cNvSpPr/>
                  <p:nvPr/>
                </p:nvSpPr>
                <p:spPr>
                  <a:xfrm>
                    <a:off x="10766107" y="316782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6" name="Graphic 440">
                <a:extLst>
                  <a:ext uri="{FF2B5EF4-FFF2-40B4-BE49-F238E27FC236}">
                    <a16:creationId xmlns:a16="http://schemas.microsoft.com/office/drawing/2014/main" id="{35960DAE-7B35-4A46-81B5-042221229FB0}"/>
                  </a:ext>
                </a:extLst>
              </p:cNvPr>
              <p:cNvGrpSpPr/>
              <p:nvPr/>
            </p:nvGrpSpPr>
            <p:grpSpPr>
              <a:xfrm>
                <a:off x="9056370" y="1700974"/>
                <a:ext cx="1719263" cy="993457"/>
                <a:chOff x="9056370" y="1700974"/>
                <a:chExt cx="1719263" cy="993457"/>
              </a:xfrm>
              <a:solidFill>
                <a:schemeClr val="accent1"/>
              </a:solidFill>
            </p:grpSpPr>
            <p:grpSp>
              <p:nvGrpSpPr>
                <p:cNvPr id="627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870758" y="1700974"/>
                  <a:ext cx="904875" cy="523875"/>
                  <a:chOff x="9870758" y="1700974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628" name="Freeform: Shape 627">
                    <a:extLst>
                      <a:ext uri="{FF2B5EF4-FFF2-40B4-BE49-F238E27FC236}">
                        <a16:creationId xmlns:a16="http://schemas.microsoft.com/office/drawing/2014/main" id="{3BDAF35A-96C1-4161-BB79-E71B92F03C8B}"/>
                      </a:ext>
                    </a:extLst>
                  </p:cNvPr>
                  <p:cNvSpPr/>
                  <p:nvPr/>
                </p:nvSpPr>
                <p:spPr>
                  <a:xfrm>
                    <a:off x="9870758" y="170097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9" name="Freeform: Shape 628">
                    <a:extLst>
                      <a:ext uri="{FF2B5EF4-FFF2-40B4-BE49-F238E27FC236}">
                        <a16:creationId xmlns:a16="http://schemas.microsoft.com/office/drawing/2014/main" id="{E1C6B5E3-17BA-40ED-AD65-1BCF839B3026}"/>
                      </a:ext>
                    </a:extLst>
                  </p:cNvPr>
                  <p:cNvSpPr/>
                  <p:nvPr/>
                </p:nvSpPr>
                <p:spPr>
                  <a:xfrm>
                    <a:off x="9972675" y="1759076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0" name="Freeform: Shape 629">
                    <a:extLst>
                      <a:ext uri="{FF2B5EF4-FFF2-40B4-BE49-F238E27FC236}">
                        <a16:creationId xmlns:a16="http://schemas.microsoft.com/office/drawing/2014/main" id="{B8309C90-E5C7-445A-B89E-8A9FF1283CD9}"/>
                      </a:ext>
                    </a:extLst>
                  </p:cNvPr>
                  <p:cNvSpPr/>
                  <p:nvPr/>
                </p:nvSpPr>
                <p:spPr>
                  <a:xfrm>
                    <a:off x="10073640" y="1818132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2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9527"/>
                        </a:lnTo>
                        <a:lnTo>
                          <a:pt x="50482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1" name="Freeform: Shape 630">
                    <a:extLst>
                      <a:ext uri="{FF2B5EF4-FFF2-40B4-BE49-F238E27FC236}">
                        <a16:creationId xmlns:a16="http://schemas.microsoft.com/office/drawing/2014/main" id="{D007A5CA-ED84-431D-AC02-0C373647B7B4}"/>
                      </a:ext>
                    </a:extLst>
                  </p:cNvPr>
                  <p:cNvSpPr/>
                  <p:nvPr/>
                </p:nvSpPr>
                <p:spPr>
                  <a:xfrm>
                    <a:off x="10175558" y="187623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2" name="Freeform: Shape 631">
                    <a:extLst>
                      <a:ext uri="{FF2B5EF4-FFF2-40B4-BE49-F238E27FC236}">
                        <a16:creationId xmlns:a16="http://schemas.microsoft.com/office/drawing/2014/main" id="{6FBF1100-7045-407A-871F-6BCC8B7F94B8}"/>
                      </a:ext>
                    </a:extLst>
                  </p:cNvPr>
                  <p:cNvSpPr/>
                  <p:nvPr/>
                </p:nvSpPr>
                <p:spPr>
                  <a:xfrm>
                    <a:off x="10276522" y="193528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3" name="Freeform: Shape 632">
                    <a:extLst>
                      <a:ext uri="{FF2B5EF4-FFF2-40B4-BE49-F238E27FC236}">
                        <a16:creationId xmlns:a16="http://schemas.microsoft.com/office/drawing/2014/main" id="{F6CEBBD5-D828-4A50-A7AC-B0C20807DF15}"/>
                      </a:ext>
                    </a:extLst>
                  </p:cNvPr>
                  <p:cNvSpPr/>
                  <p:nvPr/>
                </p:nvSpPr>
                <p:spPr>
                  <a:xfrm>
                    <a:off x="10377488" y="1993392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7"/>
                        </a:lnTo>
                        <a:lnTo>
                          <a:pt x="51435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4" name="Freeform: Shape 633">
                    <a:extLst>
                      <a:ext uri="{FF2B5EF4-FFF2-40B4-BE49-F238E27FC236}">
                        <a16:creationId xmlns:a16="http://schemas.microsoft.com/office/drawing/2014/main" id="{92DD9E75-4024-4D7E-AEA8-67CA433BF32B}"/>
                      </a:ext>
                    </a:extLst>
                  </p:cNvPr>
                  <p:cNvSpPr/>
                  <p:nvPr/>
                </p:nvSpPr>
                <p:spPr>
                  <a:xfrm>
                    <a:off x="10479405" y="205244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5" name="Freeform: Shape 634">
                    <a:extLst>
                      <a:ext uri="{FF2B5EF4-FFF2-40B4-BE49-F238E27FC236}">
                        <a16:creationId xmlns:a16="http://schemas.microsoft.com/office/drawing/2014/main" id="{900E340F-D171-4C9B-81D4-DEBABED57BB2}"/>
                      </a:ext>
                    </a:extLst>
                  </p:cNvPr>
                  <p:cNvSpPr/>
                  <p:nvPr/>
                </p:nvSpPr>
                <p:spPr>
                  <a:xfrm>
                    <a:off x="10580370" y="211054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6" name="Freeform: Shape 635">
                    <a:extLst>
                      <a:ext uri="{FF2B5EF4-FFF2-40B4-BE49-F238E27FC236}">
                        <a16:creationId xmlns:a16="http://schemas.microsoft.com/office/drawing/2014/main" id="{09A1C15E-5B4A-4255-AEAD-9EC3E2C9081B}"/>
                      </a:ext>
                    </a:extLst>
                  </p:cNvPr>
                  <p:cNvSpPr/>
                  <p:nvPr/>
                </p:nvSpPr>
                <p:spPr>
                  <a:xfrm>
                    <a:off x="10682288" y="2168651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7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768840" y="1760029"/>
                  <a:ext cx="904875" cy="523875"/>
                  <a:chOff x="9768840" y="1760029"/>
                  <a:chExt cx="904875" cy="523875"/>
                </a:xfrm>
                <a:solidFill>
                  <a:srgbClr val="5761D7"/>
                </a:solidFill>
              </p:grpSpPr>
              <p:sp>
                <p:nvSpPr>
                  <p:cNvPr id="638" name="Freeform: Shape 637">
                    <a:extLst>
                      <a:ext uri="{FF2B5EF4-FFF2-40B4-BE49-F238E27FC236}">
                        <a16:creationId xmlns:a16="http://schemas.microsoft.com/office/drawing/2014/main" id="{2966C8AE-FDBB-4BA3-806A-A0677E82103D}"/>
                      </a:ext>
                    </a:extLst>
                  </p:cNvPr>
                  <p:cNvSpPr/>
                  <p:nvPr/>
                </p:nvSpPr>
                <p:spPr>
                  <a:xfrm>
                    <a:off x="9768840" y="176002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2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9" name="Freeform: Shape 638">
                    <a:extLst>
                      <a:ext uri="{FF2B5EF4-FFF2-40B4-BE49-F238E27FC236}">
                        <a16:creationId xmlns:a16="http://schemas.microsoft.com/office/drawing/2014/main" id="{C39B8262-CEC0-4736-A87C-BD2F2A0F40EE}"/>
                      </a:ext>
                    </a:extLst>
                  </p:cNvPr>
                  <p:cNvSpPr/>
                  <p:nvPr/>
                </p:nvSpPr>
                <p:spPr>
                  <a:xfrm>
                    <a:off x="9870758" y="181813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0" name="Freeform: Shape 639">
                    <a:extLst>
                      <a:ext uri="{FF2B5EF4-FFF2-40B4-BE49-F238E27FC236}">
                        <a16:creationId xmlns:a16="http://schemas.microsoft.com/office/drawing/2014/main" id="{6A0C2C0E-8087-4481-BB7B-AE74D7C72979}"/>
                      </a:ext>
                    </a:extLst>
                  </p:cNvPr>
                  <p:cNvSpPr/>
                  <p:nvPr/>
                </p:nvSpPr>
                <p:spPr>
                  <a:xfrm>
                    <a:off x="9971722" y="187623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1918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1918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1" name="Freeform: Shape 640">
                    <a:extLst>
                      <a:ext uri="{FF2B5EF4-FFF2-40B4-BE49-F238E27FC236}">
                        <a16:creationId xmlns:a16="http://schemas.microsoft.com/office/drawing/2014/main" id="{726E809F-369D-49D6-8CFE-00D0117BE3A6}"/>
                      </a:ext>
                    </a:extLst>
                  </p:cNvPr>
                  <p:cNvSpPr/>
                  <p:nvPr/>
                </p:nvSpPr>
                <p:spPr>
                  <a:xfrm>
                    <a:off x="10073640" y="1935289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2" name="Freeform: Shape 641">
                    <a:extLst>
                      <a:ext uri="{FF2B5EF4-FFF2-40B4-BE49-F238E27FC236}">
                        <a16:creationId xmlns:a16="http://schemas.microsoft.com/office/drawing/2014/main" id="{8E8413BB-FC62-4773-AA0C-11B2F4D60E73}"/>
                      </a:ext>
                    </a:extLst>
                  </p:cNvPr>
                  <p:cNvSpPr/>
                  <p:nvPr/>
                </p:nvSpPr>
                <p:spPr>
                  <a:xfrm>
                    <a:off x="10174605" y="199339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3" name="Freeform: Shape 642">
                    <a:extLst>
                      <a:ext uri="{FF2B5EF4-FFF2-40B4-BE49-F238E27FC236}">
                        <a16:creationId xmlns:a16="http://schemas.microsoft.com/office/drawing/2014/main" id="{570DC0DD-4A9C-45F1-9F96-B640DC356740}"/>
                      </a:ext>
                    </a:extLst>
                  </p:cNvPr>
                  <p:cNvSpPr/>
                  <p:nvPr/>
                </p:nvSpPr>
                <p:spPr>
                  <a:xfrm>
                    <a:off x="10276522" y="205244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4" name="Freeform: Shape 643">
                    <a:extLst>
                      <a:ext uri="{FF2B5EF4-FFF2-40B4-BE49-F238E27FC236}">
                        <a16:creationId xmlns:a16="http://schemas.microsoft.com/office/drawing/2014/main" id="{7C14E524-C042-4AF7-8E3E-755CBCD0904D}"/>
                      </a:ext>
                    </a:extLst>
                  </p:cNvPr>
                  <p:cNvSpPr/>
                  <p:nvPr/>
                </p:nvSpPr>
                <p:spPr>
                  <a:xfrm>
                    <a:off x="10377488" y="211054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5" name="Freeform: Shape 644">
                    <a:extLst>
                      <a:ext uri="{FF2B5EF4-FFF2-40B4-BE49-F238E27FC236}">
                        <a16:creationId xmlns:a16="http://schemas.microsoft.com/office/drawing/2014/main" id="{13E246EF-37AB-4490-95A8-3C4CC8645199}"/>
                      </a:ext>
                    </a:extLst>
                  </p:cNvPr>
                  <p:cNvSpPr/>
                  <p:nvPr/>
                </p:nvSpPr>
                <p:spPr>
                  <a:xfrm>
                    <a:off x="10478453" y="216960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2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6" name="Freeform: Shape 645">
                    <a:extLst>
                      <a:ext uri="{FF2B5EF4-FFF2-40B4-BE49-F238E27FC236}">
                        <a16:creationId xmlns:a16="http://schemas.microsoft.com/office/drawing/2014/main" id="{F42CD09F-CF60-4BD0-855A-0FB4B82C5D84}"/>
                      </a:ext>
                    </a:extLst>
                  </p:cNvPr>
                  <p:cNvSpPr/>
                  <p:nvPr/>
                </p:nvSpPr>
                <p:spPr>
                  <a:xfrm>
                    <a:off x="10580370" y="2227706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47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667875" y="1818132"/>
                  <a:ext cx="904875" cy="523875"/>
                  <a:chOff x="9667875" y="1818132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648" name="Freeform: Shape 647">
                    <a:extLst>
                      <a:ext uri="{FF2B5EF4-FFF2-40B4-BE49-F238E27FC236}">
                        <a16:creationId xmlns:a16="http://schemas.microsoft.com/office/drawing/2014/main" id="{1F2C3DA0-7695-49DD-AA03-719370B5AE86}"/>
                      </a:ext>
                    </a:extLst>
                  </p:cNvPr>
                  <p:cNvSpPr/>
                  <p:nvPr/>
                </p:nvSpPr>
                <p:spPr>
                  <a:xfrm>
                    <a:off x="9667875" y="181813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9" name="Freeform: Shape 648">
                    <a:extLst>
                      <a:ext uri="{FF2B5EF4-FFF2-40B4-BE49-F238E27FC236}">
                        <a16:creationId xmlns:a16="http://schemas.microsoft.com/office/drawing/2014/main" id="{AC139281-A8CB-4F3A-B238-C06538C1CC40}"/>
                      </a:ext>
                    </a:extLst>
                  </p:cNvPr>
                  <p:cNvSpPr/>
                  <p:nvPr/>
                </p:nvSpPr>
                <p:spPr>
                  <a:xfrm>
                    <a:off x="9768840" y="1877186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0" name="Freeform: Shape 649">
                    <a:extLst>
                      <a:ext uri="{FF2B5EF4-FFF2-40B4-BE49-F238E27FC236}">
                        <a16:creationId xmlns:a16="http://schemas.microsoft.com/office/drawing/2014/main" id="{C33A85E1-4B33-418A-A26A-8390228DF703}"/>
                      </a:ext>
                    </a:extLst>
                  </p:cNvPr>
                  <p:cNvSpPr/>
                  <p:nvPr/>
                </p:nvSpPr>
                <p:spPr>
                  <a:xfrm>
                    <a:off x="9869805" y="193528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1" name="Freeform: Shape 650">
                    <a:extLst>
                      <a:ext uri="{FF2B5EF4-FFF2-40B4-BE49-F238E27FC236}">
                        <a16:creationId xmlns:a16="http://schemas.microsoft.com/office/drawing/2014/main" id="{0C28BEB8-7587-498F-9D6F-98BE96114150}"/>
                      </a:ext>
                    </a:extLst>
                  </p:cNvPr>
                  <p:cNvSpPr/>
                  <p:nvPr/>
                </p:nvSpPr>
                <p:spPr>
                  <a:xfrm>
                    <a:off x="9971722" y="199434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2" name="Freeform: Shape 651">
                    <a:extLst>
                      <a:ext uri="{FF2B5EF4-FFF2-40B4-BE49-F238E27FC236}">
                        <a16:creationId xmlns:a16="http://schemas.microsoft.com/office/drawing/2014/main" id="{EA1F84BB-A153-4CC6-8D91-1ECEE3922113}"/>
                      </a:ext>
                    </a:extLst>
                  </p:cNvPr>
                  <p:cNvSpPr/>
                  <p:nvPr/>
                </p:nvSpPr>
                <p:spPr>
                  <a:xfrm>
                    <a:off x="10072688" y="205244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3" name="Freeform: Shape 652">
                    <a:extLst>
                      <a:ext uri="{FF2B5EF4-FFF2-40B4-BE49-F238E27FC236}">
                        <a16:creationId xmlns:a16="http://schemas.microsoft.com/office/drawing/2014/main" id="{F19B23E7-61DB-4E2D-BF5A-7DB761976819}"/>
                      </a:ext>
                    </a:extLst>
                  </p:cNvPr>
                  <p:cNvSpPr/>
                  <p:nvPr/>
                </p:nvSpPr>
                <p:spPr>
                  <a:xfrm>
                    <a:off x="10174605" y="2111501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4" name="Freeform: Shape 653">
                    <a:extLst>
                      <a:ext uri="{FF2B5EF4-FFF2-40B4-BE49-F238E27FC236}">
                        <a16:creationId xmlns:a16="http://schemas.microsoft.com/office/drawing/2014/main" id="{A06ECF61-150F-465B-BC1C-C8CDB0A0BA0B}"/>
                      </a:ext>
                    </a:extLst>
                  </p:cNvPr>
                  <p:cNvSpPr/>
                  <p:nvPr/>
                </p:nvSpPr>
                <p:spPr>
                  <a:xfrm>
                    <a:off x="10275570" y="216960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5" name="Freeform: Shape 654">
                    <a:extLst>
                      <a:ext uri="{FF2B5EF4-FFF2-40B4-BE49-F238E27FC236}">
                        <a16:creationId xmlns:a16="http://schemas.microsoft.com/office/drawing/2014/main" id="{4F8191AD-6425-43DC-9547-1BE295914151}"/>
                      </a:ext>
                    </a:extLst>
                  </p:cNvPr>
                  <p:cNvSpPr/>
                  <p:nvPr/>
                </p:nvSpPr>
                <p:spPr>
                  <a:xfrm>
                    <a:off x="10377488" y="2227706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6" name="Freeform: Shape 655">
                    <a:extLst>
                      <a:ext uri="{FF2B5EF4-FFF2-40B4-BE49-F238E27FC236}">
                        <a16:creationId xmlns:a16="http://schemas.microsoft.com/office/drawing/2014/main" id="{708922C2-2E9B-496A-9C4A-9DF330C22548}"/>
                      </a:ext>
                    </a:extLst>
                  </p:cNvPr>
                  <p:cNvSpPr/>
                  <p:nvPr/>
                </p:nvSpPr>
                <p:spPr>
                  <a:xfrm>
                    <a:off x="10478453" y="2286762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9527"/>
                        </a:lnTo>
                        <a:lnTo>
                          <a:pt x="50482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565958" y="1877186"/>
                  <a:ext cx="904875" cy="523875"/>
                  <a:chOff x="9565958" y="1877186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658" name="Freeform: Shape 657">
                    <a:extLst>
                      <a:ext uri="{FF2B5EF4-FFF2-40B4-BE49-F238E27FC236}">
                        <a16:creationId xmlns:a16="http://schemas.microsoft.com/office/drawing/2014/main" id="{481DEB93-3C39-4B92-B0A0-133BA37C8A5B}"/>
                      </a:ext>
                    </a:extLst>
                  </p:cNvPr>
                  <p:cNvSpPr/>
                  <p:nvPr/>
                </p:nvSpPr>
                <p:spPr>
                  <a:xfrm>
                    <a:off x="9565958" y="1877186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9" name="Freeform: Shape 658">
                    <a:extLst>
                      <a:ext uri="{FF2B5EF4-FFF2-40B4-BE49-F238E27FC236}">
                        <a16:creationId xmlns:a16="http://schemas.microsoft.com/office/drawing/2014/main" id="{5F4E2AB7-C328-435A-A70C-AB743EBD4F43}"/>
                      </a:ext>
                    </a:extLst>
                  </p:cNvPr>
                  <p:cNvSpPr/>
                  <p:nvPr/>
                </p:nvSpPr>
                <p:spPr>
                  <a:xfrm>
                    <a:off x="9666922" y="193528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0" name="Freeform: Shape 659">
                    <a:extLst>
                      <a:ext uri="{FF2B5EF4-FFF2-40B4-BE49-F238E27FC236}">
                        <a16:creationId xmlns:a16="http://schemas.microsoft.com/office/drawing/2014/main" id="{49023BDE-0DA2-409D-AB0C-F4D5C4F06410}"/>
                      </a:ext>
                    </a:extLst>
                  </p:cNvPr>
                  <p:cNvSpPr/>
                  <p:nvPr/>
                </p:nvSpPr>
                <p:spPr>
                  <a:xfrm>
                    <a:off x="9768840" y="199434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1" name="Freeform: Shape 660">
                    <a:extLst>
                      <a:ext uri="{FF2B5EF4-FFF2-40B4-BE49-F238E27FC236}">
                        <a16:creationId xmlns:a16="http://schemas.microsoft.com/office/drawing/2014/main" id="{E758E6D9-25AA-46B3-9311-0C1A1301F1D5}"/>
                      </a:ext>
                    </a:extLst>
                  </p:cNvPr>
                  <p:cNvSpPr/>
                  <p:nvPr/>
                </p:nvSpPr>
                <p:spPr>
                  <a:xfrm>
                    <a:off x="9869805" y="205244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2" name="Freeform: Shape 661">
                    <a:extLst>
                      <a:ext uri="{FF2B5EF4-FFF2-40B4-BE49-F238E27FC236}">
                        <a16:creationId xmlns:a16="http://schemas.microsoft.com/office/drawing/2014/main" id="{EFB14AD1-5A77-4663-8C24-6015BBBB5290}"/>
                      </a:ext>
                    </a:extLst>
                  </p:cNvPr>
                  <p:cNvSpPr/>
                  <p:nvPr/>
                </p:nvSpPr>
                <p:spPr>
                  <a:xfrm>
                    <a:off x="9970770" y="2111501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3" name="Freeform: Shape 662">
                    <a:extLst>
                      <a:ext uri="{FF2B5EF4-FFF2-40B4-BE49-F238E27FC236}">
                        <a16:creationId xmlns:a16="http://schemas.microsoft.com/office/drawing/2014/main" id="{4DE39486-25FA-42E0-9D06-31597586679F}"/>
                      </a:ext>
                    </a:extLst>
                  </p:cNvPr>
                  <p:cNvSpPr/>
                  <p:nvPr/>
                </p:nvSpPr>
                <p:spPr>
                  <a:xfrm>
                    <a:off x="10072688" y="216960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4" name="Freeform: Shape 663">
                    <a:extLst>
                      <a:ext uri="{FF2B5EF4-FFF2-40B4-BE49-F238E27FC236}">
                        <a16:creationId xmlns:a16="http://schemas.microsoft.com/office/drawing/2014/main" id="{721226B8-30D6-43D4-B665-9BBEB4A322FB}"/>
                      </a:ext>
                    </a:extLst>
                  </p:cNvPr>
                  <p:cNvSpPr/>
                  <p:nvPr/>
                </p:nvSpPr>
                <p:spPr>
                  <a:xfrm>
                    <a:off x="10173653" y="2228659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5" name="Freeform: Shape 664">
                    <a:extLst>
                      <a:ext uri="{FF2B5EF4-FFF2-40B4-BE49-F238E27FC236}">
                        <a16:creationId xmlns:a16="http://schemas.microsoft.com/office/drawing/2014/main" id="{90F64FE0-E662-4568-9317-5074F8471966}"/>
                      </a:ext>
                    </a:extLst>
                  </p:cNvPr>
                  <p:cNvSpPr/>
                  <p:nvPr/>
                </p:nvSpPr>
                <p:spPr>
                  <a:xfrm>
                    <a:off x="10275570" y="228676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6" name="Freeform: Shape 665">
                    <a:extLst>
                      <a:ext uri="{FF2B5EF4-FFF2-40B4-BE49-F238E27FC236}">
                        <a16:creationId xmlns:a16="http://schemas.microsoft.com/office/drawing/2014/main" id="{7433D016-38FB-432B-9823-12A873515809}"/>
                      </a:ext>
                    </a:extLst>
                  </p:cNvPr>
                  <p:cNvSpPr/>
                  <p:nvPr/>
                </p:nvSpPr>
                <p:spPr>
                  <a:xfrm>
                    <a:off x="10376535" y="234581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1918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1918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7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464040" y="1936242"/>
                  <a:ext cx="904875" cy="523875"/>
                  <a:chOff x="9464040" y="1936242"/>
                  <a:chExt cx="904875" cy="523875"/>
                </a:xfrm>
                <a:solidFill>
                  <a:srgbClr val="5761D7"/>
                </a:solidFill>
              </p:grpSpPr>
              <p:sp>
                <p:nvSpPr>
                  <p:cNvPr id="668" name="Freeform: Shape 667">
                    <a:extLst>
                      <a:ext uri="{FF2B5EF4-FFF2-40B4-BE49-F238E27FC236}">
                        <a16:creationId xmlns:a16="http://schemas.microsoft.com/office/drawing/2014/main" id="{24063F8C-ECD5-420E-9D00-CE4899276778}"/>
                      </a:ext>
                    </a:extLst>
                  </p:cNvPr>
                  <p:cNvSpPr/>
                  <p:nvPr/>
                </p:nvSpPr>
                <p:spPr>
                  <a:xfrm>
                    <a:off x="9464040" y="1936242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9" name="Freeform: Shape 668">
                    <a:extLst>
                      <a:ext uri="{FF2B5EF4-FFF2-40B4-BE49-F238E27FC236}">
                        <a16:creationId xmlns:a16="http://schemas.microsoft.com/office/drawing/2014/main" id="{E7300649-8865-46A1-82BD-7399141DFD4A}"/>
                      </a:ext>
                    </a:extLst>
                  </p:cNvPr>
                  <p:cNvSpPr/>
                  <p:nvPr/>
                </p:nvSpPr>
                <p:spPr>
                  <a:xfrm>
                    <a:off x="9565005" y="199434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0" name="Freeform: Shape 669">
                    <a:extLst>
                      <a:ext uri="{FF2B5EF4-FFF2-40B4-BE49-F238E27FC236}">
                        <a16:creationId xmlns:a16="http://schemas.microsoft.com/office/drawing/2014/main" id="{35027AC5-6CA1-4438-B30A-5C8ACA554EBE}"/>
                      </a:ext>
                    </a:extLst>
                  </p:cNvPr>
                  <p:cNvSpPr/>
                  <p:nvPr/>
                </p:nvSpPr>
                <p:spPr>
                  <a:xfrm>
                    <a:off x="9666922" y="205339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1" name="Freeform: Shape 670">
                    <a:extLst>
                      <a:ext uri="{FF2B5EF4-FFF2-40B4-BE49-F238E27FC236}">
                        <a16:creationId xmlns:a16="http://schemas.microsoft.com/office/drawing/2014/main" id="{13A2D140-7769-4CEA-99BD-B0C3B8EA2589}"/>
                      </a:ext>
                    </a:extLst>
                  </p:cNvPr>
                  <p:cNvSpPr/>
                  <p:nvPr/>
                </p:nvSpPr>
                <p:spPr>
                  <a:xfrm>
                    <a:off x="9767888" y="2111501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2" name="Freeform: Shape 671">
                    <a:extLst>
                      <a:ext uri="{FF2B5EF4-FFF2-40B4-BE49-F238E27FC236}">
                        <a16:creationId xmlns:a16="http://schemas.microsoft.com/office/drawing/2014/main" id="{6BC2E2D8-D6F5-4DDD-983D-5B96AF7F54D4}"/>
                      </a:ext>
                    </a:extLst>
                  </p:cNvPr>
                  <p:cNvSpPr/>
                  <p:nvPr/>
                </p:nvSpPr>
                <p:spPr>
                  <a:xfrm>
                    <a:off x="9869805" y="216960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3" name="Freeform: Shape 672">
                    <a:extLst>
                      <a:ext uri="{FF2B5EF4-FFF2-40B4-BE49-F238E27FC236}">
                        <a16:creationId xmlns:a16="http://schemas.microsoft.com/office/drawing/2014/main" id="{68323902-3A14-4E81-84B5-98B31F3691C0}"/>
                      </a:ext>
                    </a:extLst>
                  </p:cNvPr>
                  <p:cNvSpPr/>
                  <p:nvPr/>
                </p:nvSpPr>
                <p:spPr>
                  <a:xfrm>
                    <a:off x="9970770" y="222865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4" name="Freeform: Shape 673">
                    <a:extLst>
                      <a:ext uri="{FF2B5EF4-FFF2-40B4-BE49-F238E27FC236}">
                        <a16:creationId xmlns:a16="http://schemas.microsoft.com/office/drawing/2014/main" id="{BFF30D8F-5DF7-46AF-91AB-7A5724C0A497}"/>
                      </a:ext>
                    </a:extLst>
                  </p:cNvPr>
                  <p:cNvSpPr/>
                  <p:nvPr/>
                </p:nvSpPr>
                <p:spPr>
                  <a:xfrm>
                    <a:off x="10071735" y="2286762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7"/>
                        </a:lnTo>
                        <a:lnTo>
                          <a:pt x="51435" y="0"/>
                        </a:lnTo>
                        <a:lnTo>
                          <a:pt x="101918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5" name="Freeform: Shape 674">
                    <a:extLst>
                      <a:ext uri="{FF2B5EF4-FFF2-40B4-BE49-F238E27FC236}">
                        <a16:creationId xmlns:a16="http://schemas.microsoft.com/office/drawing/2014/main" id="{8CE04675-A99A-4AD8-92B0-BA4FC5EEBF81}"/>
                      </a:ext>
                    </a:extLst>
                  </p:cNvPr>
                  <p:cNvSpPr/>
                  <p:nvPr/>
                </p:nvSpPr>
                <p:spPr>
                  <a:xfrm>
                    <a:off x="10173653" y="2345817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9527"/>
                        </a:lnTo>
                        <a:lnTo>
                          <a:pt x="50482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6" name="Freeform: Shape 675">
                    <a:extLst>
                      <a:ext uri="{FF2B5EF4-FFF2-40B4-BE49-F238E27FC236}">
                        <a16:creationId xmlns:a16="http://schemas.microsoft.com/office/drawing/2014/main" id="{5ADA815F-D691-4D7F-83D7-A036C132DAAE}"/>
                      </a:ext>
                    </a:extLst>
                  </p:cNvPr>
                  <p:cNvSpPr/>
                  <p:nvPr/>
                </p:nvSpPr>
                <p:spPr>
                  <a:xfrm>
                    <a:off x="10274617" y="240391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7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362123" y="1994344"/>
                  <a:ext cx="904875" cy="523875"/>
                  <a:chOff x="9362123" y="1994344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678" name="Freeform: Shape 677">
                    <a:extLst>
                      <a:ext uri="{FF2B5EF4-FFF2-40B4-BE49-F238E27FC236}">
                        <a16:creationId xmlns:a16="http://schemas.microsoft.com/office/drawing/2014/main" id="{E725AB39-30C5-47EF-BA1F-C2AE435AB00F}"/>
                      </a:ext>
                    </a:extLst>
                  </p:cNvPr>
                  <p:cNvSpPr/>
                  <p:nvPr/>
                </p:nvSpPr>
                <p:spPr>
                  <a:xfrm>
                    <a:off x="9362123" y="199434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9" name="Freeform: Shape 678">
                    <a:extLst>
                      <a:ext uri="{FF2B5EF4-FFF2-40B4-BE49-F238E27FC236}">
                        <a16:creationId xmlns:a16="http://schemas.microsoft.com/office/drawing/2014/main" id="{9DEDC4F9-B916-4381-8FCF-0DB907F1DEEE}"/>
                      </a:ext>
                    </a:extLst>
                  </p:cNvPr>
                  <p:cNvSpPr/>
                  <p:nvPr/>
                </p:nvSpPr>
                <p:spPr>
                  <a:xfrm>
                    <a:off x="9463088" y="205339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2"/>
                        </a:moveTo>
                        <a:lnTo>
                          <a:pt x="0" y="29527"/>
                        </a:lnTo>
                        <a:lnTo>
                          <a:pt x="51435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0" name="Freeform: Shape 679">
                    <a:extLst>
                      <a:ext uri="{FF2B5EF4-FFF2-40B4-BE49-F238E27FC236}">
                        <a16:creationId xmlns:a16="http://schemas.microsoft.com/office/drawing/2014/main" id="{BDE5C0FC-9100-4708-B0D2-EC257826FD81}"/>
                      </a:ext>
                    </a:extLst>
                  </p:cNvPr>
                  <p:cNvSpPr/>
                  <p:nvPr/>
                </p:nvSpPr>
                <p:spPr>
                  <a:xfrm>
                    <a:off x="9565005" y="2111501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1" name="Freeform: Shape 680">
                    <a:extLst>
                      <a:ext uri="{FF2B5EF4-FFF2-40B4-BE49-F238E27FC236}">
                        <a16:creationId xmlns:a16="http://schemas.microsoft.com/office/drawing/2014/main" id="{D2B28A8A-172F-4137-9071-43B327504215}"/>
                      </a:ext>
                    </a:extLst>
                  </p:cNvPr>
                  <p:cNvSpPr/>
                  <p:nvPr/>
                </p:nvSpPr>
                <p:spPr>
                  <a:xfrm>
                    <a:off x="9665970" y="2170556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2" name="Freeform: Shape 681">
                    <a:extLst>
                      <a:ext uri="{FF2B5EF4-FFF2-40B4-BE49-F238E27FC236}">
                        <a16:creationId xmlns:a16="http://schemas.microsoft.com/office/drawing/2014/main" id="{82BC898A-6588-4C13-90AC-1031E5DFC861}"/>
                      </a:ext>
                    </a:extLst>
                  </p:cNvPr>
                  <p:cNvSpPr/>
                  <p:nvPr/>
                </p:nvSpPr>
                <p:spPr>
                  <a:xfrm>
                    <a:off x="9767888" y="222865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3" name="Freeform: Shape 682">
                    <a:extLst>
                      <a:ext uri="{FF2B5EF4-FFF2-40B4-BE49-F238E27FC236}">
                        <a16:creationId xmlns:a16="http://schemas.microsoft.com/office/drawing/2014/main" id="{6D27A896-3824-417F-9312-D0FFF4EC7114}"/>
                      </a:ext>
                    </a:extLst>
                  </p:cNvPr>
                  <p:cNvSpPr/>
                  <p:nvPr/>
                </p:nvSpPr>
                <p:spPr>
                  <a:xfrm>
                    <a:off x="9868853" y="228771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4" name="Freeform: Shape 683">
                    <a:extLst>
                      <a:ext uri="{FF2B5EF4-FFF2-40B4-BE49-F238E27FC236}">
                        <a16:creationId xmlns:a16="http://schemas.microsoft.com/office/drawing/2014/main" id="{FB3C19F1-E370-4B6F-9E6B-A1DDF86A7477}"/>
                      </a:ext>
                    </a:extLst>
                  </p:cNvPr>
                  <p:cNvSpPr/>
                  <p:nvPr/>
                </p:nvSpPr>
                <p:spPr>
                  <a:xfrm>
                    <a:off x="9970770" y="234581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5" name="Freeform: Shape 684">
                    <a:extLst>
                      <a:ext uri="{FF2B5EF4-FFF2-40B4-BE49-F238E27FC236}">
                        <a16:creationId xmlns:a16="http://schemas.microsoft.com/office/drawing/2014/main" id="{31083DB5-4796-42F8-970C-9CAA2670DF37}"/>
                      </a:ext>
                    </a:extLst>
                  </p:cNvPr>
                  <p:cNvSpPr/>
                  <p:nvPr/>
                </p:nvSpPr>
                <p:spPr>
                  <a:xfrm>
                    <a:off x="10071735" y="240487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6" name="Freeform: Shape 685">
                    <a:extLst>
                      <a:ext uri="{FF2B5EF4-FFF2-40B4-BE49-F238E27FC236}">
                        <a16:creationId xmlns:a16="http://schemas.microsoft.com/office/drawing/2014/main" id="{FE3D4271-A1CD-49F0-B810-BD50533B43CD}"/>
                      </a:ext>
                    </a:extLst>
                  </p:cNvPr>
                  <p:cNvSpPr/>
                  <p:nvPr/>
                </p:nvSpPr>
                <p:spPr>
                  <a:xfrm>
                    <a:off x="10172700" y="246297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2"/>
                        </a:moveTo>
                        <a:lnTo>
                          <a:pt x="0" y="29527"/>
                        </a:lnTo>
                        <a:lnTo>
                          <a:pt x="51435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7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260205" y="2053399"/>
                  <a:ext cx="904875" cy="523875"/>
                  <a:chOff x="9260205" y="2053399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688" name="Freeform: Shape 687">
                    <a:extLst>
                      <a:ext uri="{FF2B5EF4-FFF2-40B4-BE49-F238E27FC236}">
                        <a16:creationId xmlns:a16="http://schemas.microsoft.com/office/drawing/2014/main" id="{3CFA88D8-C357-4EA4-AB94-4F3FEE9D0092}"/>
                      </a:ext>
                    </a:extLst>
                  </p:cNvPr>
                  <p:cNvSpPr/>
                  <p:nvPr/>
                </p:nvSpPr>
                <p:spPr>
                  <a:xfrm>
                    <a:off x="9260205" y="205339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9" name="Freeform: Shape 688">
                    <a:extLst>
                      <a:ext uri="{FF2B5EF4-FFF2-40B4-BE49-F238E27FC236}">
                        <a16:creationId xmlns:a16="http://schemas.microsoft.com/office/drawing/2014/main" id="{5C8808ED-6FE4-47A2-B53E-A7E6D68D7964}"/>
                      </a:ext>
                    </a:extLst>
                  </p:cNvPr>
                  <p:cNvSpPr/>
                  <p:nvPr/>
                </p:nvSpPr>
                <p:spPr>
                  <a:xfrm>
                    <a:off x="9361170" y="211245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2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0" name="Freeform: Shape 689">
                    <a:extLst>
                      <a:ext uri="{FF2B5EF4-FFF2-40B4-BE49-F238E27FC236}">
                        <a16:creationId xmlns:a16="http://schemas.microsoft.com/office/drawing/2014/main" id="{EC36A800-D9FC-4F5A-942E-636A1449C91B}"/>
                      </a:ext>
                    </a:extLst>
                  </p:cNvPr>
                  <p:cNvSpPr/>
                  <p:nvPr/>
                </p:nvSpPr>
                <p:spPr>
                  <a:xfrm>
                    <a:off x="9463088" y="2170556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1" name="Freeform: Shape 690">
                    <a:extLst>
                      <a:ext uri="{FF2B5EF4-FFF2-40B4-BE49-F238E27FC236}">
                        <a16:creationId xmlns:a16="http://schemas.microsoft.com/office/drawing/2014/main" id="{41A34AB3-4259-41F6-B7D1-25F7F61D8445}"/>
                      </a:ext>
                    </a:extLst>
                  </p:cNvPr>
                  <p:cNvSpPr/>
                  <p:nvPr/>
                </p:nvSpPr>
                <p:spPr>
                  <a:xfrm>
                    <a:off x="9564053" y="222865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2" name="Freeform: Shape 691">
                    <a:extLst>
                      <a:ext uri="{FF2B5EF4-FFF2-40B4-BE49-F238E27FC236}">
                        <a16:creationId xmlns:a16="http://schemas.microsoft.com/office/drawing/2014/main" id="{6ECD3042-A190-4187-AD5E-0D4EC07FA879}"/>
                      </a:ext>
                    </a:extLst>
                  </p:cNvPr>
                  <p:cNvSpPr/>
                  <p:nvPr/>
                </p:nvSpPr>
                <p:spPr>
                  <a:xfrm>
                    <a:off x="9665970" y="228771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3" name="Freeform: Shape 692">
                    <a:extLst>
                      <a:ext uri="{FF2B5EF4-FFF2-40B4-BE49-F238E27FC236}">
                        <a16:creationId xmlns:a16="http://schemas.microsoft.com/office/drawing/2014/main" id="{3F3593CC-9D17-4E16-8718-A92C3E7A4C61}"/>
                      </a:ext>
                    </a:extLst>
                  </p:cNvPr>
                  <p:cNvSpPr/>
                  <p:nvPr/>
                </p:nvSpPr>
                <p:spPr>
                  <a:xfrm>
                    <a:off x="9766935" y="234581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1918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1918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4" name="Freeform: Shape 693">
                    <a:extLst>
                      <a:ext uri="{FF2B5EF4-FFF2-40B4-BE49-F238E27FC236}">
                        <a16:creationId xmlns:a16="http://schemas.microsoft.com/office/drawing/2014/main" id="{E60B41BE-E102-4445-B2AA-8C9075BFEC06}"/>
                      </a:ext>
                    </a:extLst>
                  </p:cNvPr>
                  <p:cNvSpPr/>
                  <p:nvPr/>
                </p:nvSpPr>
                <p:spPr>
                  <a:xfrm>
                    <a:off x="9868853" y="2404872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5" name="Freeform: Shape 694">
                    <a:extLst>
                      <a:ext uri="{FF2B5EF4-FFF2-40B4-BE49-F238E27FC236}">
                        <a16:creationId xmlns:a16="http://schemas.microsoft.com/office/drawing/2014/main" id="{2182EB37-15D2-4656-B6ED-2DAF6D3C39BB}"/>
                      </a:ext>
                    </a:extLst>
                  </p:cNvPr>
                  <p:cNvSpPr/>
                  <p:nvPr/>
                </p:nvSpPr>
                <p:spPr>
                  <a:xfrm>
                    <a:off x="9969817" y="246297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6" name="Freeform: Shape 695">
                    <a:extLst>
                      <a:ext uri="{FF2B5EF4-FFF2-40B4-BE49-F238E27FC236}">
                        <a16:creationId xmlns:a16="http://schemas.microsoft.com/office/drawing/2014/main" id="{6F258200-4157-4CA0-994C-7D6593DE8230}"/>
                      </a:ext>
                    </a:extLst>
                  </p:cNvPr>
                  <p:cNvSpPr/>
                  <p:nvPr/>
                </p:nvSpPr>
                <p:spPr>
                  <a:xfrm>
                    <a:off x="10071735" y="252202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7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158288" y="2112454"/>
                  <a:ext cx="904875" cy="523875"/>
                  <a:chOff x="9158288" y="2112454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698" name="Freeform: Shape 697">
                    <a:extLst>
                      <a:ext uri="{FF2B5EF4-FFF2-40B4-BE49-F238E27FC236}">
                        <a16:creationId xmlns:a16="http://schemas.microsoft.com/office/drawing/2014/main" id="{ED8665A0-0F8B-4624-9C5B-CF3996D23EB9}"/>
                      </a:ext>
                    </a:extLst>
                  </p:cNvPr>
                  <p:cNvSpPr/>
                  <p:nvPr/>
                </p:nvSpPr>
                <p:spPr>
                  <a:xfrm>
                    <a:off x="9158288" y="211245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9" name="Freeform: Shape 698">
                    <a:extLst>
                      <a:ext uri="{FF2B5EF4-FFF2-40B4-BE49-F238E27FC236}">
                        <a16:creationId xmlns:a16="http://schemas.microsoft.com/office/drawing/2014/main" id="{395A57B9-0604-4C4C-9005-9249510744F3}"/>
                      </a:ext>
                    </a:extLst>
                  </p:cNvPr>
                  <p:cNvSpPr/>
                  <p:nvPr/>
                </p:nvSpPr>
                <p:spPr>
                  <a:xfrm>
                    <a:off x="9260205" y="2170556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0" name="Freeform: Shape 699">
                    <a:extLst>
                      <a:ext uri="{FF2B5EF4-FFF2-40B4-BE49-F238E27FC236}">
                        <a16:creationId xmlns:a16="http://schemas.microsoft.com/office/drawing/2014/main" id="{D1673F8D-3DD1-4562-9E86-412EB5BF0BF7}"/>
                      </a:ext>
                    </a:extLst>
                  </p:cNvPr>
                  <p:cNvSpPr/>
                  <p:nvPr/>
                </p:nvSpPr>
                <p:spPr>
                  <a:xfrm>
                    <a:off x="9361170" y="222961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1" name="Freeform: Shape 700">
                    <a:extLst>
                      <a:ext uri="{FF2B5EF4-FFF2-40B4-BE49-F238E27FC236}">
                        <a16:creationId xmlns:a16="http://schemas.microsoft.com/office/drawing/2014/main" id="{6294A4EA-FB79-4ACC-811E-5E40C8DA8C16}"/>
                      </a:ext>
                    </a:extLst>
                  </p:cNvPr>
                  <p:cNvSpPr/>
                  <p:nvPr/>
                </p:nvSpPr>
                <p:spPr>
                  <a:xfrm>
                    <a:off x="9462135" y="228771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2" name="Freeform: Shape 701">
                    <a:extLst>
                      <a:ext uri="{FF2B5EF4-FFF2-40B4-BE49-F238E27FC236}">
                        <a16:creationId xmlns:a16="http://schemas.microsoft.com/office/drawing/2014/main" id="{9BBEDB31-DEC5-486F-A8EA-697C71722435}"/>
                      </a:ext>
                    </a:extLst>
                  </p:cNvPr>
                  <p:cNvSpPr/>
                  <p:nvPr/>
                </p:nvSpPr>
                <p:spPr>
                  <a:xfrm>
                    <a:off x="9564053" y="2346769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3" name="Freeform: Shape 702">
                    <a:extLst>
                      <a:ext uri="{FF2B5EF4-FFF2-40B4-BE49-F238E27FC236}">
                        <a16:creationId xmlns:a16="http://schemas.microsoft.com/office/drawing/2014/main" id="{BB7E74F6-92B6-435B-9C46-49A02A2AE057}"/>
                      </a:ext>
                    </a:extLst>
                  </p:cNvPr>
                  <p:cNvSpPr/>
                  <p:nvPr/>
                </p:nvSpPr>
                <p:spPr>
                  <a:xfrm>
                    <a:off x="9665017" y="2404872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4" name="Freeform: Shape 703">
                    <a:extLst>
                      <a:ext uri="{FF2B5EF4-FFF2-40B4-BE49-F238E27FC236}">
                        <a16:creationId xmlns:a16="http://schemas.microsoft.com/office/drawing/2014/main" id="{16A38E02-8384-473D-99F7-C1A0B33027AF}"/>
                      </a:ext>
                    </a:extLst>
                  </p:cNvPr>
                  <p:cNvSpPr/>
                  <p:nvPr/>
                </p:nvSpPr>
                <p:spPr>
                  <a:xfrm>
                    <a:off x="9766935" y="246297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5" name="Freeform: Shape 704">
                    <a:extLst>
                      <a:ext uri="{FF2B5EF4-FFF2-40B4-BE49-F238E27FC236}">
                        <a16:creationId xmlns:a16="http://schemas.microsoft.com/office/drawing/2014/main" id="{DA9A93F9-9409-4972-BAD7-7DF9E27F81AD}"/>
                      </a:ext>
                    </a:extLst>
                  </p:cNvPr>
                  <p:cNvSpPr/>
                  <p:nvPr/>
                </p:nvSpPr>
                <p:spPr>
                  <a:xfrm>
                    <a:off x="9867900" y="252202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6" name="Freeform: Shape 705">
                    <a:extLst>
                      <a:ext uri="{FF2B5EF4-FFF2-40B4-BE49-F238E27FC236}">
                        <a16:creationId xmlns:a16="http://schemas.microsoft.com/office/drawing/2014/main" id="{545EBDEB-433D-4C03-A4B1-6DDCF364D388}"/>
                      </a:ext>
                    </a:extLst>
                  </p:cNvPr>
                  <p:cNvSpPr/>
                  <p:nvPr/>
                </p:nvSpPr>
                <p:spPr>
                  <a:xfrm>
                    <a:off x="9969817" y="2580131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7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056370" y="2170556"/>
                  <a:ext cx="904875" cy="523875"/>
                  <a:chOff x="9056370" y="2170556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708" name="Freeform: Shape 707">
                    <a:extLst>
                      <a:ext uri="{FF2B5EF4-FFF2-40B4-BE49-F238E27FC236}">
                        <a16:creationId xmlns:a16="http://schemas.microsoft.com/office/drawing/2014/main" id="{CEF5B5DB-106E-4AA8-B90F-2E9EF2C6F7CF}"/>
                      </a:ext>
                    </a:extLst>
                  </p:cNvPr>
                  <p:cNvSpPr/>
                  <p:nvPr/>
                </p:nvSpPr>
                <p:spPr>
                  <a:xfrm>
                    <a:off x="9056370" y="2170556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9" name="Freeform: Shape 708">
                    <a:extLst>
                      <a:ext uri="{FF2B5EF4-FFF2-40B4-BE49-F238E27FC236}">
                        <a16:creationId xmlns:a16="http://schemas.microsoft.com/office/drawing/2014/main" id="{F2AAEA68-517E-4637-942B-FF528CCB162B}"/>
                      </a:ext>
                    </a:extLst>
                  </p:cNvPr>
                  <p:cNvSpPr/>
                  <p:nvPr/>
                </p:nvSpPr>
                <p:spPr>
                  <a:xfrm>
                    <a:off x="9158288" y="222961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0" name="Freeform: Shape 709">
                    <a:extLst>
                      <a:ext uri="{FF2B5EF4-FFF2-40B4-BE49-F238E27FC236}">
                        <a16:creationId xmlns:a16="http://schemas.microsoft.com/office/drawing/2014/main" id="{2CE83BFC-51D7-4334-B55B-6F752F0E6A82}"/>
                      </a:ext>
                    </a:extLst>
                  </p:cNvPr>
                  <p:cNvSpPr/>
                  <p:nvPr/>
                </p:nvSpPr>
                <p:spPr>
                  <a:xfrm>
                    <a:off x="9259252" y="228771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1" name="Freeform: Shape 710">
                    <a:extLst>
                      <a:ext uri="{FF2B5EF4-FFF2-40B4-BE49-F238E27FC236}">
                        <a16:creationId xmlns:a16="http://schemas.microsoft.com/office/drawing/2014/main" id="{7E94BF16-F4BE-4BF5-9F46-1FBB5168129A}"/>
                      </a:ext>
                    </a:extLst>
                  </p:cNvPr>
                  <p:cNvSpPr/>
                  <p:nvPr/>
                </p:nvSpPr>
                <p:spPr>
                  <a:xfrm>
                    <a:off x="9361170" y="234676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2" name="Freeform: Shape 711">
                    <a:extLst>
                      <a:ext uri="{FF2B5EF4-FFF2-40B4-BE49-F238E27FC236}">
                        <a16:creationId xmlns:a16="http://schemas.microsoft.com/office/drawing/2014/main" id="{5FD490E4-2E95-49C4-889E-06A373DE843A}"/>
                      </a:ext>
                    </a:extLst>
                  </p:cNvPr>
                  <p:cNvSpPr/>
                  <p:nvPr/>
                </p:nvSpPr>
                <p:spPr>
                  <a:xfrm>
                    <a:off x="9462135" y="240487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3" name="Freeform: Shape 712">
                    <a:extLst>
                      <a:ext uri="{FF2B5EF4-FFF2-40B4-BE49-F238E27FC236}">
                        <a16:creationId xmlns:a16="http://schemas.microsoft.com/office/drawing/2014/main" id="{029E8C49-902B-45F5-AA89-AD4224B41089}"/>
                      </a:ext>
                    </a:extLst>
                  </p:cNvPr>
                  <p:cNvSpPr/>
                  <p:nvPr/>
                </p:nvSpPr>
                <p:spPr>
                  <a:xfrm>
                    <a:off x="9563100" y="2463926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4" name="Freeform: Shape 713">
                    <a:extLst>
                      <a:ext uri="{FF2B5EF4-FFF2-40B4-BE49-F238E27FC236}">
                        <a16:creationId xmlns:a16="http://schemas.microsoft.com/office/drawing/2014/main" id="{B90D42F6-23C1-4C0B-A9B8-D042B0D3CFDD}"/>
                      </a:ext>
                    </a:extLst>
                  </p:cNvPr>
                  <p:cNvSpPr/>
                  <p:nvPr/>
                </p:nvSpPr>
                <p:spPr>
                  <a:xfrm>
                    <a:off x="9665017" y="252202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5" name="Freeform: Shape 714">
                    <a:extLst>
                      <a:ext uri="{FF2B5EF4-FFF2-40B4-BE49-F238E27FC236}">
                        <a16:creationId xmlns:a16="http://schemas.microsoft.com/office/drawing/2014/main" id="{24DB640C-EED4-4E99-896C-B0EF71058C5C}"/>
                      </a:ext>
                    </a:extLst>
                  </p:cNvPr>
                  <p:cNvSpPr/>
                  <p:nvPr/>
                </p:nvSpPr>
                <p:spPr>
                  <a:xfrm>
                    <a:off x="9765983" y="258108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6" name="Freeform: Shape 715">
                    <a:extLst>
                      <a:ext uri="{FF2B5EF4-FFF2-40B4-BE49-F238E27FC236}">
                        <a16:creationId xmlns:a16="http://schemas.microsoft.com/office/drawing/2014/main" id="{5968198D-6C47-4A3B-93AE-3136803716D8}"/>
                      </a:ext>
                    </a:extLst>
                  </p:cNvPr>
                  <p:cNvSpPr/>
                  <p:nvPr/>
                </p:nvSpPr>
                <p:spPr>
                  <a:xfrm>
                    <a:off x="9867900" y="263918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17" name="Graphic 440">
                <a:extLst>
                  <a:ext uri="{FF2B5EF4-FFF2-40B4-BE49-F238E27FC236}">
                    <a16:creationId xmlns:a16="http://schemas.microsoft.com/office/drawing/2014/main" id="{35960DAE-7B35-4A46-81B5-042221229FB0}"/>
                  </a:ext>
                </a:extLst>
              </p:cNvPr>
              <p:cNvGrpSpPr/>
              <p:nvPr/>
            </p:nvGrpSpPr>
            <p:grpSpPr>
              <a:xfrm>
                <a:off x="9056370" y="2756344"/>
                <a:ext cx="1719263" cy="994410"/>
                <a:chOff x="9056370" y="2756344"/>
                <a:chExt cx="1719263" cy="994410"/>
              </a:xfrm>
              <a:solidFill>
                <a:schemeClr val="accent1"/>
              </a:solidFill>
            </p:grpSpPr>
            <p:grpSp>
              <p:nvGrpSpPr>
                <p:cNvPr id="718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870758" y="2756344"/>
                  <a:ext cx="904875" cy="523875"/>
                  <a:chOff x="9870758" y="2756344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719" name="Freeform: Shape 718">
                    <a:extLst>
                      <a:ext uri="{FF2B5EF4-FFF2-40B4-BE49-F238E27FC236}">
                        <a16:creationId xmlns:a16="http://schemas.microsoft.com/office/drawing/2014/main" id="{12D67924-1A3E-48D0-8BB0-43CFC66BF59F}"/>
                      </a:ext>
                    </a:extLst>
                  </p:cNvPr>
                  <p:cNvSpPr/>
                  <p:nvPr/>
                </p:nvSpPr>
                <p:spPr>
                  <a:xfrm>
                    <a:off x="9870758" y="275634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0" name="Freeform: Shape 719">
                    <a:extLst>
                      <a:ext uri="{FF2B5EF4-FFF2-40B4-BE49-F238E27FC236}">
                        <a16:creationId xmlns:a16="http://schemas.microsoft.com/office/drawing/2014/main" id="{C2DE840D-B1AB-4438-A67C-E7992C76334B}"/>
                      </a:ext>
                    </a:extLst>
                  </p:cNvPr>
                  <p:cNvSpPr/>
                  <p:nvPr/>
                </p:nvSpPr>
                <p:spPr>
                  <a:xfrm>
                    <a:off x="9972675" y="281444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1" name="Freeform: Shape 720">
                    <a:extLst>
                      <a:ext uri="{FF2B5EF4-FFF2-40B4-BE49-F238E27FC236}">
                        <a16:creationId xmlns:a16="http://schemas.microsoft.com/office/drawing/2014/main" id="{E6C0C4BF-2B30-4767-B4E2-2C1DF6655136}"/>
                      </a:ext>
                    </a:extLst>
                  </p:cNvPr>
                  <p:cNvSpPr/>
                  <p:nvPr/>
                </p:nvSpPr>
                <p:spPr>
                  <a:xfrm>
                    <a:off x="10073640" y="2873501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2" name="Freeform: Shape 721">
                    <a:extLst>
                      <a:ext uri="{FF2B5EF4-FFF2-40B4-BE49-F238E27FC236}">
                        <a16:creationId xmlns:a16="http://schemas.microsoft.com/office/drawing/2014/main" id="{EE3D7FB4-6684-47C8-8170-C68CD829F784}"/>
                      </a:ext>
                    </a:extLst>
                  </p:cNvPr>
                  <p:cNvSpPr/>
                  <p:nvPr/>
                </p:nvSpPr>
                <p:spPr>
                  <a:xfrm>
                    <a:off x="10175558" y="293160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3" name="Freeform: Shape 722">
                    <a:extLst>
                      <a:ext uri="{FF2B5EF4-FFF2-40B4-BE49-F238E27FC236}">
                        <a16:creationId xmlns:a16="http://schemas.microsoft.com/office/drawing/2014/main" id="{2089DCDD-CC44-4C41-B256-13437A43AFD9}"/>
                      </a:ext>
                    </a:extLst>
                  </p:cNvPr>
                  <p:cNvSpPr/>
                  <p:nvPr/>
                </p:nvSpPr>
                <p:spPr>
                  <a:xfrm>
                    <a:off x="10276522" y="299065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4" name="Freeform: Shape 723">
                    <a:extLst>
                      <a:ext uri="{FF2B5EF4-FFF2-40B4-BE49-F238E27FC236}">
                        <a16:creationId xmlns:a16="http://schemas.microsoft.com/office/drawing/2014/main" id="{A201F8B8-E937-49DF-A927-AC93C38001E9}"/>
                      </a:ext>
                    </a:extLst>
                  </p:cNvPr>
                  <p:cNvSpPr/>
                  <p:nvPr/>
                </p:nvSpPr>
                <p:spPr>
                  <a:xfrm>
                    <a:off x="10377488" y="3048762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7"/>
                        </a:lnTo>
                        <a:lnTo>
                          <a:pt x="51435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5" name="Freeform: Shape 724">
                    <a:extLst>
                      <a:ext uri="{FF2B5EF4-FFF2-40B4-BE49-F238E27FC236}">
                        <a16:creationId xmlns:a16="http://schemas.microsoft.com/office/drawing/2014/main" id="{731EA8BC-DB7E-4AD0-9965-B2CC2EC7D2B5}"/>
                      </a:ext>
                    </a:extLst>
                  </p:cNvPr>
                  <p:cNvSpPr/>
                  <p:nvPr/>
                </p:nvSpPr>
                <p:spPr>
                  <a:xfrm>
                    <a:off x="10479405" y="310781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6" name="Freeform: Shape 725">
                    <a:extLst>
                      <a:ext uri="{FF2B5EF4-FFF2-40B4-BE49-F238E27FC236}">
                        <a16:creationId xmlns:a16="http://schemas.microsoft.com/office/drawing/2014/main" id="{6387CC96-7B17-4D67-BED3-81C13A7ED19E}"/>
                      </a:ext>
                    </a:extLst>
                  </p:cNvPr>
                  <p:cNvSpPr/>
                  <p:nvPr/>
                </p:nvSpPr>
                <p:spPr>
                  <a:xfrm>
                    <a:off x="10580370" y="316591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7" name="Freeform: Shape 726">
                    <a:extLst>
                      <a:ext uri="{FF2B5EF4-FFF2-40B4-BE49-F238E27FC236}">
                        <a16:creationId xmlns:a16="http://schemas.microsoft.com/office/drawing/2014/main" id="{856AF234-09E7-466B-907D-165DEF9F04CF}"/>
                      </a:ext>
                    </a:extLst>
                  </p:cNvPr>
                  <p:cNvSpPr/>
                  <p:nvPr/>
                </p:nvSpPr>
                <p:spPr>
                  <a:xfrm>
                    <a:off x="10682288" y="322497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8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768840" y="2815399"/>
                  <a:ext cx="904875" cy="523875"/>
                  <a:chOff x="9768840" y="2815399"/>
                  <a:chExt cx="904875" cy="523875"/>
                </a:xfrm>
                <a:solidFill>
                  <a:srgbClr val="5761D7"/>
                </a:solidFill>
              </p:grpSpPr>
              <p:sp>
                <p:nvSpPr>
                  <p:cNvPr id="729" name="Freeform: Shape 728">
                    <a:extLst>
                      <a:ext uri="{FF2B5EF4-FFF2-40B4-BE49-F238E27FC236}">
                        <a16:creationId xmlns:a16="http://schemas.microsoft.com/office/drawing/2014/main" id="{7699F95B-A37C-4CF0-8C7D-0BC12813618A}"/>
                      </a:ext>
                    </a:extLst>
                  </p:cNvPr>
                  <p:cNvSpPr/>
                  <p:nvPr/>
                </p:nvSpPr>
                <p:spPr>
                  <a:xfrm>
                    <a:off x="9768840" y="281539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2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0" name="Freeform: Shape 729">
                    <a:extLst>
                      <a:ext uri="{FF2B5EF4-FFF2-40B4-BE49-F238E27FC236}">
                        <a16:creationId xmlns:a16="http://schemas.microsoft.com/office/drawing/2014/main" id="{7DED7696-7D3B-4CD7-AB1C-0057031F4A41}"/>
                      </a:ext>
                    </a:extLst>
                  </p:cNvPr>
                  <p:cNvSpPr/>
                  <p:nvPr/>
                </p:nvSpPr>
                <p:spPr>
                  <a:xfrm>
                    <a:off x="9870758" y="2873501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1" name="Freeform: Shape 730">
                    <a:extLst>
                      <a:ext uri="{FF2B5EF4-FFF2-40B4-BE49-F238E27FC236}">
                        <a16:creationId xmlns:a16="http://schemas.microsoft.com/office/drawing/2014/main" id="{3E255334-4FD9-4CE5-95B0-C751BADB91D5}"/>
                      </a:ext>
                    </a:extLst>
                  </p:cNvPr>
                  <p:cNvSpPr/>
                  <p:nvPr/>
                </p:nvSpPr>
                <p:spPr>
                  <a:xfrm>
                    <a:off x="9971722" y="2932556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1918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1918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2" name="Freeform: Shape 731">
                    <a:extLst>
                      <a:ext uri="{FF2B5EF4-FFF2-40B4-BE49-F238E27FC236}">
                        <a16:creationId xmlns:a16="http://schemas.microsoft.com/office/drawing/2014/main" id="{AE15A7DA-F9FB-4972-85DC-BB64511A900C}"/>
                      </a:ext>
                    </a:extLst>
                  </p:cNvPr>
                  <p:cNvSpPr/>
                  <p:nvPr/>
                </p:nvSpPr>
                <p:spPr>
                  <a:xfrm>
                    <a:off x="10073640" y="2990659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3" name="Freeform: Shape 732">
                    <a:extLst>
                      <a:ext uri="{FF2B5EF4-FFF2-40B4-BE49-F238E27FC236}">
                        <a16:creationId xmlns:a16="http://schemas.microsoft.com/office/drawing/2014/main" id="{CA04E1A7-0770-4117-954F-9139BCD73EAE}"/>
                      </a:ext>
                    </a:extLst>
                  </p:cNvPr>
                  <p:cNvSpPr/>
                  <p:nvPr/>
                </p:nvSpPr>
                <p:spPr>
                  <a:xfrm>
                    <a:off x="10174605" y="304876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4" name="Freeform: Shape 733">
                    <a:extLst>
                      <a:ext uri="{FF2B5EF4-FFF2-40B4-BE49-F238E27FC236}">
                        <a16:creationId xmlns:a16="http://schemas.microsoft.com/office/drawing/2014/main" id="{D08496F6-3F0F-4AB1-844F-41302D3B234D}"/>
                      </a:ext>
                    </a:extLst>
                  </p:cNvPr>
                  <p:cNvSpPr/>
                  <p:nvPr/>
                </p:nvSpPr>
                <p:spPr>
                  <a:xfrm>
                    <a:off x="10276522" y="310781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5" name="Freeform: Shape 734">
                    <a:extLst>
                      <a:ext uri="{FF2B5EF4-FFF2-40B4-BE49-F238E27FC236}">
                        <a16:creationId xmlns:a16="http://schemas.microsoft.com/office/drawing/2014/main" id="{3046AADB-1BF4-41A1-897F-291AA59D9975}"/>
                      </a:ext>
                    </a:extLst>
                  </p:cNvPr>
                  <p:cNvSpPr/>
                  <p:nvPr/>
                </p:nvSpPr>
                <p:spPr>
                  <a:xfrm>
                    <a:off x="10377488" y="316591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6" name="Freeform: Shape 735">
                    <a:extLst>
                      <a:ext uri="{FF2B5EF4-FFF2-40B4-BE49-F238E27FC236}">
                        <a16:creationId xmlns:a16="http://schemas.microsoft.com/office/drawing/2014/main" id="{9DFB6E9A-C5BB-4E4D-B33A-E32415E24E7A}"/>
                      </a:ext>
                    </a:extLst>
                  </p:cNvPr>
                  <p:cNvSpPr/>
                  <p:nvPr/>
                </p:nvSpPr>
                <p:spPr>
                  <a:xfrm>
                    <a:off x="10478453" y="322497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7" name="Freeform: Shape 736">
                    <a:extLst>
                      <a:ext uri="{FF2B5EF4-FFF2-40B4-BE49-F238E27FC236}">
                        <a16:creationId xmlns:a16="http://schemas.microsoft.com/office/drawing/2014/main" id="{0AF0E545-0458-4303-AE05-C931FF5F089B}"/>
                      </a:ext>
                    </a:extLst>
                  </p:cNvPr>
                  <p:cNvSpPr/>
                  <p:nvPr/>
                </p:nvSpPr>
                <p:spPr>
                  <a:xfrm>
                    <a:off x="10580370" y="328307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8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667875" y="2873501"/>
                  <a:ext cx="904875" cy="523875"/>
                  <a:chOff x="9667875" y="2873501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739" name="Freeform: Shape 738">
                    <a:extLst>
                      <a:ext uri="{FF2B5EF4-FFF2-40B4-BE49-F238E27FC236}">
                        <a16:creationId xmlns:a16="http://schemas.microsoft.com/office/drawing/2014/main" id="{136D1B75-2D6E-4118-950B-D83C4ADD5E39}"/>
                      </a:ext>
                    </a:extLst>
                  </p:cNvPr>
                  <p:cNvSpPr/>
                  <p:nvPr/>
                </p:nvSpPr>
                <p:spPr>
                  <a:xfrm>
                    <a:off x="9667875" y="2873501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0" name="Freeform: Shape 739">
                    <a:extLst>
                      <a:ext uri="{FF2B5EF4-FFF2-40B4-BE49-F238E27FC236}">
                        <a16:creationId xmlns:a16="http://schemas.microsoft.com/office/drawing/2014/main" id="{8307F6EC-50C9-422F-8FC4-266CA9B7E124}"/>
                      </a:ext>
                    </a:extLst>
                  </p:cNvPr>
                  <p:cNvSpPr/>
                  <p:nvPr/>
                </p:nvSpPr>
                <p:spPr>
                  <a:xfrm>
                    <a:off x="9768840" y="2932556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1" name="Freeform: Shape 740">
                    <a:extLst>
                      <a:ext uri="{FF2B5EF4-FFF2-40B4-BE49-F238E27FC236}">
                        <a16:creationId xmlns:a16="http://schemas.microsoft.com/office/drawing/2014/main" id="{0C522F42-B8CA-4670-84A7-5FDCF5A8EA93}"/>
                      </a:ext>
                    </a:extLst>
                  </p:cNvPr>
                  <p:cNvSpPr/>
                  <p:nvPr/>
                </p:nvSpPr>
                <p:spPr>
                  <a:xfrm>
                    <a:off x="9869805" y="299065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2" name="Freeform: Shape 741">
                    <a:extLst>
                      <a:ext uri="{FF2B5EF4-FFF2-40B4-BE49-F238E27FC236}">
                        <a16:creationId xmlns:a16="http://schemas.microsoft.com/office/drawing/2014/main" id="{956E605B-FA01-46F9-AAB9-148E2C29249E}"/>
                      </a:ext>
                    </a:extLst>
                  </p:cNvPr>
                  <p:cNvSpPr/>
                  <p:nvPr/>
                </p:nvSpPr>
                <p:spPr>
                  <a:xfrm>
                    <a:off x="9971722" y="304971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3" name="Freeform: Shape 742">
                    <a:extLst>
                      <a:ext uri="{FF2B5EF4-FFF2-40B4-BE49-F238E27FC236}">
                        <a16:creationId xmlns:a16="http://schemas.microsoft.com/office/drawing/2014/main" id="{BF46CCE4-5DE9-413E-B1F7-2237F2D26FB4}"/>
                      </a:ext>
                    </a:extLst>
                  </p:cNvPr>
                  <p:cNvSpPr/>
                  <p:nvPr/>
                </p:nvSpPr>
                <p:spPr>
                  <a:xfrm>
                    <a:off x="10072688" y="310781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4" name="Freeform: Shape 743">
                    <a:extLst>
                      <a:ext uri="{FF2B5EF4-FFF2-40B4-BE49-F238E27FC236}">
                        <a16:creationId xmlns:a16="http://schemas.microsoft.com/office/drawing/2014/main" id="{9AA53BC4-8D0B-4DA8-9C55-C965FA84E28A}"/>
                      </a:ext>
                    </a:extLst>
                  </p:cNvPr>
                  <p:cNvSpPr/>
                  <p:nvPr/>
                </p:nvSpPr>
                <p:spPr>
                  <a:xfrm>
                    <a:off x="10174605" y="316687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5" name="Freeform: Shape 744">
                    <a:extLst>
                      <a:ext uri="{FF2B5EF4-FFF2-40B4-BE49-F238E27FC236}">
                        <a16:creationId xmlns:a16="http://schemas.microsoft.com/office/drawing/2014/main" id="{3CEB5365-A5CC-4CEF-818D-41859D7F2965}"/>
                      </a:ext>
                    </a:extLst>
                  </p:cNvPr>
                  <p:cNvSpPr/>
                  <p:nvPr/>
                </p:nvSpPr>
                <p:spPr>
                  <a:xfrm>
                    <a:off x="10275570" y="322497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6" name="Freeform: Shape 745">
                    <a:extLst>
                      <a:ext uri="{FF2B5EF4-FFF2-40B4-BE49-F238E27FC236}">
                        <a16:creationId xmlns:a16="http://schemas.microsoft.com/office/drawing/2014/main" id="{891C25F7-4621-4561-8F82-F8DE8EB80181}"/>
                      </a:ext>
                    </a:extLst>
                  </p:cNvPr>
                  <p:cNvSpPr/>
                  <p:nvPr/>
                </p:nvSpPr>
                <p:spPr>
                  <a:xfrm>
                    <a:off x="10377488" y="328307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7" name="Freeform: Shape 746">
                    <a:extLst>
                      <a:ext uri="{FF2B5EF4-FFF2-40B4-BE49-F238E27FC236}">
                        <a16:creationId xmlns:a16="http://schemas.microsoft.com/office/drawing/2014/main" id="{FEDD8E9A-DDC1-4DCD-8332-7D82CBCB75D2}"/>
                      </a:ext>
                    </a:extLst>
                  </p:cNvPr>
                  <p:cNvSpPr/>
                  <p:nvPr/>
                </p:nvSpPr>
                <p:spPr>
                  <a:xfrm>
                    <a:off x="10478453" y="3342131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48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565958" y="2932556"/>
                  <a:ext cx="904875" cy="523875"/>
                  <a:chOff x="9565958" y="2932556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749" name="Freeform: Shape 748">
                    <a:extLst>
                      <a:ext uri="{FF2B5EF4-FFF2-40B4-BE49-F238E27FC236}">
                        <a16:creationId xmlns:a16="http://schemas.microsoft.com/office/drawing/2014/main" id="{99214CD9-AA2C-4C11-82E4-7DBD7C21AC07}"/>
                      </a:ext>
                    </a:extLst>
                  </p:cNvPr>
                  <p:cNvSpPr/>
                  <p:nvPr/>
                </p:nvSpPr>
                <p:spPr>
                  <a:xfrm>
                    <a:off x="9565958" y="2932556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0" name="Freeform: Shape 749">
                    <a:extLst>
                      <a:ext uri="{FF2B5EF4-FFF2-40B4-BE49-F238E27FC236}">
                        <a16:creationId xmlns:a16="http://schemas.microsoft.com/office/drawing/2014/main" id="{CA2CD022-A48E-4949-8129-6718521AFB5F}"/>
                      </a:ext>
                    </a:extLst>
                  </p:cNvPr>
                  <p:cNvSpPr/>
                  <p:nvPr/>
                </p:nvSpPr>
                <p:spPr>
                  <a:xfrm>
                    <a:off x="9666922" y="299065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1" name="Freeform: Shape 750">
                    <a:extLst>
                      <a:ext uri="{FF2B5EF4-FFF2-40B4-BE49-F238E27FC236}">
                        <a16:creationId xmlns:a16="http://schemas.microsoft.com/office/drawing/2014/main" id="{E8DCC59B-C115-4B33-BF24-D5CE518FB4E5}"/>
                      </a:ext>
                    </a:extLst>
                  </p:cNvPr>
                  <p:cNvSpPr/>
                  <p:nvPr/>
                </p:nvSpPr>
                <p:spPr>
                  <a:xfrm>
                    <a:off x="9768840" y="304971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2" name="Freeform: Shape 751">
                    <a:extLst>
                      <a:ext uri="{FF2B5EF4-FFF2-40B4-BE49-F238E27FC236}">
                        <a16:creationId xmlns:a16="http://schemas.microsoft.com/office/drawing/2014/main" id="{DE04E0AD-6B05-4EC5-8826-C57D6441383D}"/>
                      </a:ext>
                    </a:extLst>
                  </p:cNvPr>
                  <p:cNvSpPr/>
                  <p:nvPr/>
                </p:nvSpPr>
                <p:spPr>
                  <a:xfrm>
                    <a:off x="9869805" y="310781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3" name="Freeform: Shape 752">
                    <a:extLst>
                      <a:ext uri="{FF2B5EF4-FFF2-40B4-BE49-F238E27FC236}">
                        <a16:creationId xmlns:a16="http://schemas.microsoft.com/office/drawing/2014/main" id="{8F3D08E6-3A70-48FE-82E2-279B7C79D723}"/>
                      </a:ext>
                    </a:extLst>
                  </p:cNvPr>
                  <p:cNvSpPr/>
                  <p:nvPr/>
                </p:nvSpPr>
                <p:spPr>
                  <a:xfrm>
                    <a:off x="9970770" y="3166872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4" name="Freeform: Shape 753">
                    <a:extLst>
                      <a:ext uri="{FF2B5EF4-FFF2-40B4-BE49-F238E27FC236}">
                        <a16:creationId xmlns:a16="http://schemas.microsoft.com/office/drawing/2014/main" id="{A7495E1A-1896-4286-8736-00C68C3FDB4A}"/>
                      </a:ext>
                    </a:extLst>
                  </p:cNvPr>
                  <p:cNvSpPr/>
                  <p:nvPr/>
                </p:nvSpPr>
                <p:spPr>
                  <a:xfrm>
                    <a:off x="10072688" y="322497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5" name="Freeform: Shape 754">
                    <a:extLst>
                      <a:ext uri="{FF2B5EF4-FFF2-40B4-BE49-F238E27FC236}">
                        <a16:creationId xmlns:a16="http://schemas.microsoft.com/office/drawing/2014/main" id="{A362A55E-C035-4FE8-8AA9-0F850973E4B1}"/>
                      </a:ext>
                    </a:extLst>
                  </p:cNvPr>
                  <p:cNvSpPr/>
                  <p:nvPr/>
                </p:nvSpPr>
                <p:spPr>
                  <a:xfrm>
                    <a:off x="10173653" y="3284029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6" name="Freeform: Shape 755">
                    <a:extLst>
                      <a:ext uri="{FF2B5EF4-FFF2-40B4-BE49-F238E27FC236}">
                        <a16:creationId xmlns:a16="http://schemas.microsoft.com/office/drawing/2014/main" id="{01D9A537-E182-4AB0-AECC-656C917E0AF4}"/>
                      </a:ext>
                    </a:extLst>
                  </p:cNvPr>
                  <p:cNvSpPr/>
                  <p:nvPr/>
                </p:nvSpPr>
                <p:spPr>
                  <a:xfrm>
                    <a:off x="10275570" y="3342131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7" name="Freeform: Shape 756">
                    <a:extLst>
                      <a:ext uri="{FF2B5EF4-FFF2-40B4-BE49-F238E27FC236}">
                        <a16:creationId xmlns:a16="http://schemas.microsoft.com/office/drawing/2014/main" id="{05508D66-47D6-4BC5-8EAD-FF7EDB6E730B}"/>
                      </a:ext>
                    </a:extLst>
                  </p:cNvPr>
                  <p:cNvSpPr/>
                  <p:nvPr/>
                </p:nvSpPr>
                <p:spPr>
                  <a:xfrm>
                    <a:off x="10376535" y="340118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1918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1918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8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464040" y="2991612"/>
                  <a:ext cx="904875" cy="523875"/>
                  <a:chOff x="9464040" y="2991612"/>
                  <a:chExt cx="904875" cy="523875"/>
                </a:xfrm>
                <a:solidFill>
                  <a:srgbClr val="5761D7"/>
                </a:solidFill>
              </p:grpSpPr>
              <p:sp>
                <p:nvSpPr>
                  <p:cNvPr id="759" name="Freeform: Shape 758">
                    <a:extLst>
                      <a:ext uri="{FF2B5EF4-FFF2-40B4-BE49-F238E27FC236}">
                        <a16:creationId xmlns:a16="http://schemas.microsoft.com/office/drawing/2014/main" id="{974D3989-655A-4E47-B360-37EF57C4FC64}"/>
                      </a:ext>
                    </a:extLst>
                  </p:cNvPr>
                  <p:cNvSpPr/>
                  <p:nvPr/>
                </p:nvSpPr>
                <p:spPr>
                  <a:xfrm>
                    <a:off x="9464040" y="2991612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0" name="Freeform: Shape 759">
                    <a:extLst>
                      <a:ext uri="{FF2B5EF4-FFF2-40B4-BE49-F238E27FC236}">
                        <a16:creationId xmlns:a16="http://schemas.microsoft.com/office/drawing/2014/main" id="{1C5744ED-50F5-4BBE-BEFD-1A0A3CE19BD7}"/>
                      </a:ext>
                    </a:extLst>
                  </p:cNvPr>
                  <p:cNvSpPr/>
                  <p:nvPr/>
                </p:nvSpPr>
                <p:spPr>
                  <a:xfrm>
                    <a:off x="9565005" y="304971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1" name="Freeform: Shape 760">
                    <a:extLst>
                      <a:ext uri="{FF2B5EF4-FFF2-40B4-BE49-F238E27FC236}">
                        <a16:creationId xmlns:a16="http://schemas.microsoft.com/office/drawing/2014/main" id="{19DD55AE-CC5F-4FB2-876F-05CF1465B89D}"/>
                      </a:ext>
                    </a:extLst>
                  </p:cNvPr>
                  <p:cNvSpPr/>
                  <p:nvPr/>
                </p:nvSpPr>
                <p:spPr>
                  <a:xfrm>
                    <a:off x="9666922" y="310876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2" name="Freeform: Shape 761">
                    <a:extLst>
                      <a:ext uri="{FF2B5EF4-FFF2-40B4-BE49-F238E27FC236}">
                        <a16:creationId xmlns:a16="http://schemas.microsoft.com/office/drawing/2014/main" id="{ED460940-02FE-4187-A00E-6C8CB6D8D7B5}"/>
                      </a:ext>
                    </a:extLst>
                  </p:cNvPr>
                  <p:cNvSpPr/>
                  <p:nvPr/>
                </p:nvSpPr>
                <p:spPr>
                  <a:xfrm>
                    <a:off x="9767888" y="316687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3" name="Freeform: Shape 762">
                    <a:extLst>
                      <a:ext uri="{FF2B5EF4-FFF2-40B4-BE49-F238E27FC236}">
                        <a16:creationId xmlns:a16="http://schemas.microsoft.com/office/drawing/2014/main" id="{F4482D71-8810-4F70-9AD8-D672797E0811}"/>
                      </a:ext>
                    </a:extLst>
                  </p:cNvPr>
                  <p:cNvSpPr/>
                  <p:nvPr/>
                </p:nvSpPr>
                <p:spPr>
                  <a:xfrm>
                    <a:off x="9869805" y="322592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4" name="Freeform: Shape 763">
                    <a:extLst>
                      <a:ext uri="{FF2B5EF4-FFF2-40B4-BE49-F238E27FC236}">
                        <a16:creationId xmlns:a16="http://schemas.microsoft.com/office/drawing/2014/main" id="{25F171C8-AE5E-4093-9512-735670FA6547}"/>
                      </a:ext>
                    </a:extLst>
                  </p:cNvPr>
                  <p:cNvSpPr/>
                  <p:nvPr/>
                </p:nvSpPr>
                <p:spPr>
                  <a:xfrm>
                    <a:off x="9970770" y="328402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5" name="Freeform: Shape 764">
                    <a:extLst>
                      <a:ext uri="{FF2B5EF4-FFF2-40B4-BE49-F238E27FC236}">
                        <a16:creationId xmlns:a16="http://schemas.microsoft.com/office/drawing/2014/main" id="{FC0E4BDE-64A3-4549-ABC2-DD9DC283F353}"/>
                      </a:ext>
                    </a:extLst>
                  </p:cNvPr>
                  <p:cNvSpPr/>
                  <p:nvPr/>
                </p:nvSpPr>
                <p:spPr>
                  <a:xfrm>
                    <a:off x="10071735" y="3342131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6" name="Freeform: Shape 765">
                    <a:extLst>
                      <a:ext uri="{FF2B5EF4-FFF2-40B4-BE49-F238E27FC236}">
                        <a16:creationId xmlns:a16="http://schemas.microsoft.com/office/drawing/2014/main" id="{E92C5034-4271-4B56-8245-23E06C495B3E}"/>
                      </a:ext>
                    </a:extLst>
                  </p:cNvPr>
                  <p:cNvSpPr/>
                  <p:nvPr/>
                </p:nvSpPr>
                <p:spPr>
                  <a:xfrm>
                    <a:off x="10173653" y="3401187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7" name="Freeform: Shape 766">
                    <a:extLst>
                      <a:ext uri="{FF2B5EF4-FFF2-40B4-BE49-F238E27FC236}">
                        <a16:creationId xmlns:a16="http://schemas.microsoft.com/office/drawing/2014/main" id="{D6BFCDD7-C876-4A9C-A520-6A3BCF2933D3}"/>
                      </a:ext>
                    </a:extLst>
                  </p:cNvPr>
                  <p:cNvSpPr/>
                  <p:nvPr/>
                </p:nvSpPr>
                <p:spPr>
                  <a:xfrm>
                    <a:off x="10274617" y="345928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8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362123" y="3049714"/>
                  <a:ext cx="904875" cy="523875"/>
                  <a:chOff x="9362123" y="3049714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769" name="Freeform: Shape 768">
                    <a:extLst>
                      <a:ext uri="{FF2B5EF4-FFF2-40B4-BE49-F238E27FC236}">
                        <a16:creationId xmlns:a16="http://schemas.microsoft.com/office/drawing/2014/main" id="{BC0CB8FA-4341-4AB8-A64D-22EA80EE9143}"/>
                      </a:ext>
                    </a:extLst>
                  </p:cNvPr>
                  <p:cNvSpPr/>
                  <p:nvPr/>
                </p:nvSpPr>
                <p:spPr>
                  <a:xfrm>
                    <a:off x="9362123" y="304971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9055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70" name="Freeform: Shape 769">
                    <a:extLst>
                      <a:ext uri="{FF2B5EF4-FFF2-40B4-BE49-F238E27FC236}">
                        <a16:creationId xmlns:a16="http://schemas.microsoft.com/office/drawing/2014/main" id="{2A22B388-5756-46E6-84B4-A023C4B2EA6E}"/>
                      </a:ext>
                    </a:extLst>
                  </p:cNvPr>
                  <p:cNvSpPr/>
                  <p:nvPr/>
                </p:nvSpPr>
                <p:spPr>
                  <a:xfrm>
                    <a:off x="9463088" y="310876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71" name="Freeform: Shape 770">
                    <a:extLst>
                      <a:ext uri="{FF2B5EF4-FFF2-40B4-BE49-F238E27FC236}">
                        <a16:creationId xmlns:a16="http://schemas.microsoft.com/office/drawing/2014/main" id="{579F914B-33DE-4299-A7DC-D9D959F628F1}"/>
                      </a:ext>
                    </a:extLst>
                  </p:cNvPr>
                  <p:cNvSpPr/>
                  <p:nvPr/>
                </p:nvSpPr>
                <p:spPr>
                  <a:xfrm>
                    <a:off x="9565005" y="316687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72" name="Freeform: Shape 771">
                    <a:extLst>
                      <a:ext uri="{FF2B5EF4-FFF2-40B4-BE49-F238E27FC236}">
                        <a16:creationId xmlns:a16="http://schemas.microsoft.com/office/drawing/2014/main" id="{E0DA90ED-F00A-4AAC-8FD0-7FF13AC7B315}"/>
                      </a:ext>
                    </a:extLst>
                  </p:cNvPr>
                  <p:cNvSpPr/>
                  <p:nvPr/>
                </p:nvSpPr>
                <p:spPr>
                  <a:xfrm>
                    <a:off x="9665970" y="322592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1917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73" name="Freeform: Shape 772">
                    <a:extLst>
                      <a:ext uri="{FF2B5EF4-FFF2-40B4-BE49-F238E27FC236}">
                        <a16:creationId xmlns:a16="http://schemas.microsoft.com/office/drawing/2014/main" id="{B1EA7C04-9855-428E-BAD0-CF15DE76DA9C}"/>
                      </a:ext>
                    </a:extLst>
                  </p:cNvPr>
                  <p:cNvSpPr/>
                  <p:nvPr/>
                </p:nvSpPr>
                <p:spPr>
                  <a:xfrm>
                    <a:off x="9767888" y="328402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74" name="Freeform: Shape 773">
                    <a:extLst>
                      <a:ext uri="{FF2B5EF4-FFF2-40B4-BE49-F238E27FC236}">
                        <a16:creationId xmlns:a16="http://schemas.microsoft.com/office/drawing/2014/main" id="{D530C971-4121-4557-BB61-DCF82651EBBD}"/>
                      </a:ext>
                    </a:extLst>
                  </p:cNvPr>
                  <p:cNvSpPr/>
                  <p:nvPr/>
                </p:nvSpPr>
                <p:spPr>
                  <a:xfrm>
                    <a:off x="9868853" y="3343084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75" name="Freeform: Shape 774">
                    <a:extLst>
                      <a:ext uri="{FF2B5EF4-FFF2-40B4-BE49-F238E27FC236}">
                        <a16:creationId xmlns:a16="http://schemas.microsoft.com/office/drawing/2014/main" id="{04B17898-D487-4AC0-946B-1E1C979FC563}"/>
                      </a:ext>
                    </a:extLst>
                  </p:cNvPr>
                  <p:cNvSpPr/>
                  <p:nvPr/>
                </p:nvSpPr>
                <p:spPr>
                  <a:xfrm>
                    <a:off x="9970770" y="340118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76" name="Freeform: Shape 775">
                    <a:extLst>
                      <a:ext uri="{FF2B5EF4-FFF2-40B4-BE49-F238E27FC236}">
                        <a16:creationId xmlns:a16="http://schemas.microsoft.com/office/drawing/2014/main" id="{92F6F434-65F6-4D07-BDA0-BD4DA958120B}"/>
                      </a:ext>
                    </a:extLst>
                  </p:cNvPr>
                  <p:cNvSpPr/>
                  <p:nvPr/>
                </p:nvSpPr>
                <p:spPr>
                  <a:xfrm>
                    <a:off x="10071735" y="3460241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77" name="Freeform: Shape 776">
                    <a:extLst>
                      <a:ext uri="{FF2B5EF4-FFF2-40B4-BE49-F238E27FC236}">
                        <a16:creationId xmlns:a16="http://schemas.microsoft.com/office/drawing/2014/main" id="{3828DDBE-57B8-4263-A8C2-5D6735A67009}"/>
                      </a:ext>
                    </a:extLst>
                  </p:cNvPr>
                  <p:cNvSpPr/>
                  <p:nvPr/>
                </p:nvSpPr>
                <p:spPr>
                  <a:xfrm>
                    <a:off x="10172700" y="351834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8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260205" y="3108769"/>
                  <a:ext cx="904875" cy="523875"/>
                  <a:chOff x="9260205" y="3108769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779" name="Freeform: Shape 778">
                    <a:extLst>
                      <a:ext uri="{FF2B5EF4-FFF2-40B4-BE49-F238E27FC236}">
                        <a16:creationId xmlns:a16="http://schemas.microsoft.com/office/drawing/2014/main" id="{146B97F3-CFCE-4A93-969F-3F4B7D51F088}"/>
                      </a:ext>
                    </a:extLst>
                  </p:cNvPr>
                  <p:cNvSpPr/>
                  <p:nvPr/>
                </p:nvSpPr>
                <p:spPr>
                  <a:xfrm>
                    <a:off x="9260205" y="310876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80" name="Freeform: Shape 779">
                    <a:extLst>
                      <a:ext uri="{FF2B5EF4-FFF2-40B4-BE49-F238E27FC236}">
                        <a16:creationId xmlns:a16="http://schemas.microsoft.com/office/drawing/2014/main" id="{F2A6D828-85C3-46C3-BC5F-7F1C83172948}"/>
                      </a:ext>
                    </a:extLst>
                  </p:cNvPr>
                  <p:cNvSpPr/>
                  <p:nvPr/>
                </p:nvSpPr>
                <p:spPr>
                  <a:xfrm>
                    <a:off x="9361170" y="316782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81" name="Freeform: Shape 780">
                    <a:extLst>
                      <a:ext uri="{FF2B5EF4-FFF2-40B4-BE49-F238E27FC236}">
                        <a16:creationId xmlns:a16="http://schemas.microsoft.com/office/drawing/2014/main" id="{9D4FAFC1-40EA-4C4B-A335-B968081E3AE6}"/>
                      </a:ext>
                    </a:extLst>
                  </p:cNvPr>
                  <p:cNvSpPr/>
                  <p:nvPr/>
                </p:nvSpPr>
                <p:spPr>
                  <a:xfrm>
                    <a:off x="9463088" y="322592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82" name="Freeform: Shape 781">
                    <a:extLst>
                      <a:ext uri="{FF2B5EF4-FFF2-40B4-BE49-F238E27FC236}">
                        <a16:creationId xmlns:a16="http://schemas.microsoft.com/office/drawing/2014/main" id="{0CD7B305-FFDC-46F8-8482-D63D8F363F3C}"/>
                      </a:ext>
                    </a:extLst>
                  </p:cNvPr>
                  <p:cNvSpPr/>
                  <p:nvPr/>
                </p:nvSpPr>
                <p:spPr>
                  <a:xfrm>
                    <a:off x="9564053" y="328402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83" name="Freeform: Shape 782">
                    <a:extLst>
                      <a:ext uri="{FF2B5EF4-FFF2-40B4-BE49-F238E27FC236}">
                        <a16:creationId xmlns:a16="http://schemas.microsoft.com/office/drawing/2014/main" id="{FB424239-DF06-432A-A0FB-D8EA46C96050}"/>
                      </a:ext>
                    </a:extLst>
                  </p:cNvPr>
                  <p:cNvSpPr/>
                  <p:nvPr/>
                </p:nvSpPr>
                <p:spPr>
                  <a:xfrm>
                    <a:off x="9665970" y="334308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84" name="Freeform: Shape 783">
                    <a:extLst>
                      <a:ext uri="{FF2B5EF4-FFF2-40B4-BE49-F238E27FC236}">
                        <a16:creationId xmlns:a16="http://schemas.microsoft.com/office/drawing/2014/main" id="{12A1AB30-28E0-41A8-8E8C-7425C9295905}"/>
                      </a:ext>
                    </a:extLst>
                  </p:cNvPr>
                  <p:cNvSpPr/>
                  <p:nvPr/>
                </p:nvSpPr>
                <p:spPr>
                  <a:xfrm>
                    <a:off x="9766935" y="340118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85" name="Freeform: Shape 784">
                    <a:extLst>
                      <a:ext uri="{FF2B5EF4-FFF2-40B4-BE49-F238E27FC236}">
                        <a16:creationId xmlns:a16="http://schemas.microsoft.com/office/drawing/2014/main" id="{515CECD5-741B-4836-9802-8042457079CD}"/>
                      </a:ext>
                    </a:extLst>
                  </p:cNvPr>
                  <p:cNvSpPr/>
                  <p:nvPr/>
                </p:nvSpPr>
                <p:spPr>
                  <a:xfrm>
                    <a:off x="9868853" y="3460241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3"/>
                        </a:moveTo>
                        <a:lnTo>
                          <a:pt x="0" y="29528"/>
                        </a:lnTo>
                        <a:lnTo>
                          <a:pt x="50482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86" name="Freeform: Shape 785">
                    <a:extLst>
                      <a:ext uri="{FF2B5EF4-FFF2-40B4-BE49-F238E27FC236}">
                        <a16:creationId xmlns:a16="http://schemas.microsoft.com/office/drawing/2014/main" id="{02DE30B9-0FE9-41AA-9453-43CF161AC097}"/>
                      </a:ext>
                    </a:extLst>
                  </p:cNvPr>
                  <p:cNvSpPr/>
                  <p:nvPr/>
                </p:nvSpPr>
                <p:spPr>
                  <a:xfrm>
                    <a:off x="9969817" y="351834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87" name="Freeform: Shape 786">
                    <a:extLst>
                      <a:ext uri="{FF2B5EF4-FFF2-40B4-BE49-F238E27FC236}">
                        <a16:creationId xmlns:a16="http://schemas.microsoft.com/office/drawing/2014/main" id="{613BABD8-390E-4858-8944-471141791D5F}"/>
                      </a:ext>
                    </a:extLst>
                  </p:cNvPr>
                  <p:cNvSpPr/>
                  <p:nvPr/>
                </p:nvSpPr>
                <p:spPr>
                  <a:xfrm>
                    <a:off x="10071735" y="357739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8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158288" y="3167824"/>
                  <a:ext cx="904875" cy="523875"/>
                  <a:chOff x="9158288" y="3167824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789" name="Freeform: Shape 788">
                    <a:extLst>
                      <a:ext uri="{FF2B5EF4-FFF2-40B4-BE49-F238E27FC236}">
                        <a16:creationId xmlns:a16="http://schemas.microsoft.com/office/drawing/2014/main" id="{8E5C8236-3CC1-4EF8-AEA0-B3CC62D2FA74}"/>
                      </a:ext>
                    </a:extLst>
                  </p:cNvPr>
                  <p:cNvSpPr/>
                  <p:nvPr/>
                </p:nvSpPr>
                <p:spPr>
                  <a:xfrm>
                    <a:off x="9158288" y="316782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90" name="Freeform: Shape 789">
                    <a:extLst>
                      <a:ext uri="{FF2B5EF4-FFF2-40B4-BE49-F238E27FC236}">
                        <a16:creationId xmlns:a16="http://schemas.microsoft.com/office/drawing/2014/main" id="{2E5B1E55-DDE5-420B-AE76-BDD286938FF5}"/>
                      </a:ext>
                    </a:extLst>
                  </p:cNvPr>
                  <p:cNvSpPr/>
                  <p:nvPr/>
                </p:nvSpPr>
                <p:spPr>
                  <a:xfrm>
                    <a:off x="9260205" y="322592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91" name="Freeform: Shape 790">
                    <a:extLst>
                      <a:ext uri="{FF2B5EF4-FFF2-40B4-BE49-F238E27FC236}">
                        <a16:creationId xmlns:a16="http://schemas.microsoft.com/office/drawing/2014/main" id="{E2DD9181-E9DF-4C8E-B206-5D1C5214B45B}"/>
                      </a:ext>
                    </a:extLst>
                  </p:cNvPr>
                  <p:cNvSpPr/>
                  <p:nvPr/>
                </p:nvSpPr>
                <p:spPr>
                  <a:xfrm>
                    <a:off x="9361170" y="3284981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92" name="Freeform: Shape 791">
                    <a:extLst>
                      <a:ext uri="{FF2B5EF4-FFF2-40B4-BE49-F238E27FC236}">
                        <a16:creationId xmlns:a16="http://schemas.microsoft.com/office/drawing/2014/main" id="{DBA39666-851F-41B8-BE40-D1C3E7FA3D7D}"/>
                      </a:ext>
                    </a:extLst>
                  </p:cNvPr>
                  <p:cNvSpPr/>
                  <p:nvPr/>
                </p:nvSpPr>
                <p:spPr>
                  <a:xfrm>
                    <a:off x="9462135" y="334308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93" name="Freeform: Shape 792">
                    <a:extLst>
                      <a:ext uri="{FF2B5EF4-FFF2-40B4-BE49-F238E27FC236}">
                        <a16:creationId xmlns:a16="http://schemas.microsoft.com/office/drawing/2014/main" id="{0BE22372-DFCA-47CE-8C5B-35256045A06A}"/>
                      </a:ext>
                    </a:extLst>
                  </p:cNvPr>
                  <p:cNvSpPr/>
                  <p:nvPr/>
                </p:nvSpPr>
                <p:spPr>
                  <a:xfrm>
                    <a:off x="9564053" y="3402139"/>
                    <a:ext cx="95250" cy="57150"/>
                  </a:xfrm>
                  <a:custGeom>
                    <a:avLst/>
                    <a:gdLst>
                      <a:gd name="connsiteX0" fmla="*/ 50482 w 95250"/>
                      <a:gd name="connsiteY0" fmla="*/ 58102 h 57150"/>
                      <a:gd name="connsiteX1" fmla="*/ 0 w 95250"/>
                      <a:gd name="connsiteY1" fmla="*/ 28575 h 57150"/>
                      <a:gd name="connsiteX2" fmla="*/ 50482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2" y="58102"/>
                        </a:moveTo>
                        <a:lnTo>
                          <a:pt x="0" y="28575"/>
                        </a:lnTo>
                        <a:lnTo>
                          <a:pt x="50482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94" name="Freeform: Shape 793">
                    <a:extLst>
                      <a:ext uri="{FF2B5EF4-FFF2-40B4-BE49-F238E27FC236}">
                        <a16:creationId xmlns:a16="http://schemas.microsoft.com/office/drawing/2014/main" id="{0B2CD69C-7B2B-4C8F-9BC3-541A9DA37AD6}"/>
                      </a:ext>
                    </a:extLst>
                  </p:cNvPr>
                  <p:cNvSpPr/>
                  <p:nvPr/>
                </p:nvSpPr>
                <p:spPr>
                  <a:xfrm>
                    <a:off x="9665017" y="3460241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9055"/>
                        </a:moveTo>
                        <a:lnTo>
                          <a:pt x="0" y="29528"/>
                        </a:lnTo>
                        <a:lnTo>
                          <a:pt x="51435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95" name="Freeform: Shape 794">
                    <a:extLst>
                      <a:ext uri="{FF2B5EF4-FFF2-40B4-BE49-F238E27FC236}">
                        <a16:creationId xmlns:a16="http://schemas.microsoft.com/office/drawing/2014/main" id="{51C4E3E8-7F55-432C-9CE7-36399EAFA5C0}"/>
                      </a:ext>
                    </a:extLst>
                  </p:cNvPr>
                  <p:cNvSpPr/>
                  <p:nvPr/>
                </p:nvSpPr>
                <p:spPr>
                  <a:xfrm>
                    <a:off x="9766935" y="3519297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8575"/>
                        </a:lnTo>
                        <a:lnTo>
                          <a:pt x="50483" y="0"/>
                        </a:lnTo>
                        <a:lnTo>
                          <a:pt x="100965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96" name="Freeform: Shape 795">
                    <a:extLst>
                      <a:ext uri="{FF2B5EF4-FFF2-40B4-BE49-F238E27FC236}">
                        <a16:creationId xmlns:a16="http://schemas.microsoft.com/office/drawing/2014/main" id="{D5A4C148-6EC8-4B62-A439-D268D8BEAF0C}"/>
                      </a:ext>
                    </a:extLst>
                  </p:cNvPr>
                  <p:cNvSpPr/>
                  <p:nvPr/>
                </p:nvSpPr>
                <p:spPr>
                  <a:xfrm>
                    <a:off x="9867900" y="357739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7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7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97" name="Freeform: Shape 796">
                    <a:extLst>
                      <a:ext uri="{FF2B5EF4-FFF2-40B4-BE49-F238E27FC236}">
                        <a16:creationId xmlns:a16="http://schemas.microsoft.com/office/drawing/2014/main" id="{0DC148DB-6A80-4043-9463-E53AF45694E0}"/>
                      </a:ext>
                    </a:extLst>
                  </p:cNvPr>
                  <p:cNvSpPr/>
                  <p:nvPr/>
                </p:nvSpPr>
                <p:spPr>
                  <a:xfrm>
                    <a:off x="9969817" y="3635502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8" name="Graphic 440">
                  <a:extLst>
                    <a:ext uri="{FF2B5EF4-FFF2-40B4-BE49-F238E27FC236}">
                      <a16:creationId xmlns:a16="http://schemas.microsoft.com/office/drawing/2014/main" id="{35960DAE-7B35-4A46-81B5-042221229FB0}"/>
                    </a:ext>
                  </a:extLst>
                </p:cNvPr>
                <p:cNvGrpSpPr/>
                <p:nvPr/>
              </p:nvGrpSpPr>
              <p:grpSpPr>
                <a:xfrm>
                  <a:off x="9056370" y="3226879"/>
                  <a:ext cx="904875" cy="523875"/>
                  <a:chOff x="9056370" y="3226879"/>
                  <a:chExt cx="904875" cy="523875"/>
                </a:xfrm>
                <a:solidFill>
                  <a:schemeClr val="accent1"/>
                </a:solidFill>
              </p:grpSpPr>
              <p:sp>
                <p:nvSpPr>
                  <p:cNvPr id="799" name="Freeform: Shape 798">
                    <a:extLst>
                      <a:ext uri="{FF2B5EF4-FFF2-40B4-BE49-F238E27FC236}">
                        <a16:creationId xmlns:a16="http://schemas.microsoft.com/office/drawing/2014/main" id="{6AAF17B4-742D-4304-9599-52D21153D48D}"/>
                      </a:ext>
                    </a:extLst>
                  </p:cNvPr>
                  <p:cNvSpPr/>
                  <p:nvPr/>
                </p:nvSpPr>
                <p:spPr>
                  <a:xfrm>
                    <a:off x="9056370" y="3226879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0" name="Freeform: Shape 799">
                    <a:extLst>
                      <a:ext uri="{FF2B5EF4-FFF2-40B4-BE49-F238E27FC236}">
                        <a16:creationId xmlns:a16="http://schemas.microsoft.com/office/drawing/2014/main" id="{2D11A1B1-DA06-42D7-992B-5E301F6A3EC8}"/>
                      </a:ext>
                    </a:extLst>
                  </p:cNvPr>
                  <p:cNvSpPr/>
                  <p:nvPr/>
                </p:nvSpPr>
                <p:spPr>
                  <a:xfrm>
                    <a:off x="9158288" y="3284981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3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3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1" name="Freeform: Shape 800">
                    <a:extLst>
                      <a:ext uri="{FF2B5EF4-FFF2-40B4-BE49-F238E27FC236}">
                        <a16:creationId xmlns:a16="http://schemas.microsoft.com/office/drawing/2014/main" id="{613D7DED-C348-49FA-9F72-F5B4B6F22039}"/>
                      </a:ext>
                    </a:extLst>
                  </p:cNvPr>
                  <p:cNvSpPr/>
                  <p:nvPr/>
                </p:nvSpPr>
                <p:spPr>
                  <a:xfrm>
                    <a:off x="9259252" y="3343084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1918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1918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2" name="Freeform: Shape 801">
                    <a:extLst>
                      <a:ext uri="{FF2B5EF4-FFF2-40B4-BE49-F238E27FC236}">
                        <a16:creationId xmlns:a16="http://schemas.microsoft.com/office/drawing/2014/main" id="{A8C2498F-C2A5-43F8-A8F9-E6E3ED2E383D}"/>
                      </a:ext>
                    </a:extLst>
                  </p:cNvPr>
                  <p:cNvSpPr/>
                  <p:nvPr/>
                </p:nvSpPr>
                <p:spPr>
                  <a:xfrm>
                    <a:off x="9361170" y="340213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8102 h 57150"/>
                      <a:gd name="connsiteX1" fmla="*/ 0 w 95250"/>
                      <a:gd name="connsiteY1" fmla="*/ 29527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7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8102"/>
                        </a:moveTo>
                        <a:lnTo>
                          <a:pt x="0" y="29527"/>
                        </a:lnTo>
                        <a:lnTo>
                          <a:pt x="50483" y="0"/>
                        </a:lnTo>
                        <a:lnTo>
                          <a:pt x="100965" y="29527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3" name="Freeform: Shape 802">
                    <a:extLst>
                      <a:ext uri="{FF2B5EF4-FFF2-40B4-BE49-F238E27FC236}">
                        <a16:creationId xmlns:a16="http://schemas.microsoft.com/office/drawing/2014/main" id="{E1102142-3134-4E40-9AF8-79F470C029D1}"/>
                      </a:ext>
                    </a:extLst>
                  </p:cNvPr>
                  <p:cNvSpPr/>
                  <p:nvPr/>
                </p:nvSpPr>
                <p:spPr>
                  <a:xfrm>
                    <a:off x="9462135" y="3460241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4" name="Freeform: Shape 803">
                    <a:extLst>
                      <a:ext uri="{FF2B5EF4-FFF2-40B4-BE49-F238E27FC236}">
                        <a16:creationId xmlns:a16="http://schemas.microsoft.com/office/drawing/2014/main" id="{106BDA1E-435B-4A54-BD99-0676A3D1874A}"/>
                      </a:ext>
                    </a:extLst>
                  </p:cNvPr>
                  <p:cNvSpPr/>
                  <p:nvPr/>
                </p:nvSpPr>
                <p:spPr>
                  <a:xfrm>
                    <a:off x="9563100" y="3519297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5" name="Freeform: Shape 804">
                    <a:extLst>
                      <a:ext uri="{FF2B5EF4-FFF2-40B4-BE49-F238E27FC236}">
                        <a16:creationId xmlns:a16="http://schemas.microsoft.com/office/drawing/2014/main" id="{97CA53BF-624C-483D-90D4-230CD53E7A63}"/>
                      </a:ext>
                    </a:extLst>
                  </p:cNvPr>
                  <p:cNvSpPr/>
                  <p:nvPr/>
                </p:nvSpPr>
                <p:spPr>
                  <a:xfrm>
                    <a:off x="9665017" y="3577399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6" name="Freeform: Shape 805">
                    <a:extLst>
                      <a:ext uri="{FF2B5EF4-FFF2-40B4-BE49-F238E27FC236}">
                        <a16:creationId xmlns:a16="http://schemas.microsoft.com/office/drawing/2014/main" id="{31EC6E32-04DB-497A-A2AF-09511D64108D}"/>
                      </a:ext>
                    </a:extLst>
                  </p:cNvPr>
                  <p:cNvSpPr/>
                  <p:nvPr/>
                </p:nvSpPr>
                <p:spPr>
                  <a:xfrm>
                    <a:off x="9765983" y="3636454"/>
                    <a:ext cx="95250" cy="57150"/>
                  </a:xfrm>
                  <a:custGeom>
                    <a:avLst/>
                    <a:gdLst>
                      <a:gd name="connsiteX0" fmla="*/ 51435 w 95250"/>
                      <a:gd name="connsiteY0" fmla="*/ 58103 h 57150"/>
                      <a:gd name="connsiteX1" fmla="*/ 0 w 95250"/>
                      <a:gd name="connsiteY1" fmla="*/ 28575 h 57150"/>
                      <a:gd name="connsiteX2" fmla="*/ 51435 w 95250"/>
                      <a:gd name="connsiteY2" fmla="*/ 0 h 57150"/>
                      <a:gd name="connsiteX3" fmla="*/ 101917 w 95250"/>
                      <a:gd name="connsiteY3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1435" y="58103"/>
                        </a:moveTo>
                        <a:lnTo>
                          <a:pt x="0" y="28575"/>
                        </a:lnTo>
                        <a:lnTo>
                          <a:pt x="51435" y="0"/>
                        </a:lnTo>
                        <a:lnTo>
                          <a:pt x="101917" y="28575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7" name="Freeform: Shape 806">
                    <a:extLst>
                      <a:ext uri="{FF2B5EF4-FFF2-40B4-BE49-F238E27FC236}">
                        <a16:creationId xmlns:a16="http://schemas.microsoft.com/office/drawing/2014/main" id="{40642629-7210-4AA9-82DD-63A6F7AFD2DB}"/>
                      </a:ext>
                    </a:extLst>
                  </p:cNvPr>
                  <p:cNvSpPr/>
                  <p:nvPr/>
                </p:nvSpPr>
                <p:spPr>
                  <a:xfrm>
                    <a:off x="9867900" y="3694556"/>
                    <a:ext cx="95250" cy="57150"/>
                  </a:xfrm>
                  <a:custGeom>
                    <a:avLst/>
                    <a:gdLst>
                      <a:gd name="connsiteX0" fmla="*/ 50483 w 95250"/>
                      <a:gd name="connsiteY0" fmla="*/ 59055 h 57150"/>
                      <a:gd name="connsiteX1" fmla="*/ 0 w 95250"/>
                      <a:gd name="connsiteY1" fmla="*/ 29528 h 57150"/>
                      <a:gd name="connsiteX2" fmla="*/ 50483 w 95250"/>
                      <a:gd name="connsiteY2" fmla="*/ 0 h 57150"/>
                      <a:gd name="connsiteX3" fmla="*/ 100965 w 95250"/>
                      <a:gd name="connsiteY3" fmla="*/ 2952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57150">
                        <a:moveTo>
                          <a:pt x="50483" y="59055"/>
                        </a:moveTo>
                        <a:lnTo>
                          <a:pt x="0" y="29528"/>
                        </a:lnTo>
                        <a:lnTo>
                          <a:pt x="50483" y="0"/>
                        </a:lnTo>
                        <a:lnTo>
                          <a:pt x="100965" y="29528"/>
                        </a:lnTo>
                        <a:close/>
                      </a:path>
                    </a:pathLst>
                  </a:custGeom>
                  <a:solidFill>
                    <a:srgbClr val="5761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08" name="Graphic 440">
              <a:extLst>
                <a:ext uri="{FF2B5EF4-FFF2-40B4-BE49-F238E27FC236}">
                  <a16:creationId xmlns:a16="http://schemas.microsoft.com/office/drawing/2014/main" id="{35960DAE-7B35-4A46-81B5-042221229FB0}"/>
                </a:ext>
              </a:extLst>
            </p:cNvPr>
            <p:cNvGrpSpPr/>
            <p:nvPr/>
          </p:nvGrpSpPr>
          <p:grpSpPr>
            <a:xfrm>
              <a:off x="8474393" y="1399032"/>
              <a:ext cx="2714625" cy="1609725"/>
              <a:chOff x="8474393" y="1399032"/>
              <a:chExt cx="2714625" cy="1609725"/>
            </a:xfrm>
            <a:solidFill>
              <a:schemeClr val="accent1"/>
            </a:solidFill>
          </p:grpSpPr>
          <p:sp>
            <p:nvSpPr>
              <p:cNvPr id="809" name="Freeform: Shape 808">
                <a:extLst>
                  <a:ext uri="{FF2B5EF4-FFF2-40B4-BE49-F238E27FC236}">
                    <a16:creationId xmlns:a16="http://schemas.microsoft.com/office/drawing/2014/main" id="{632B4FE1-78E7-4611-91E7-03CEB216C26D}"/>
                  </a:ext>
                </a:extLst>
              </p:cNvPr>
              <p:cNvSpPr/>
              <p:nvPr/>
            </p:nvSpPr>
            <p:spPr>
              <a:xfrm>
                <a:off x="9311640" y="1399032"/>
                <a:ext cx="1876425" cy="1609725"/>
              </a:xfrm>
              <a:custGeom>
                <a:avLst/>
                <a:gdLst>
                  <a:gd name="connsiteX0" fmla="*/ 0 w 1876425"/>
                  <a:gd name="connsiteY0" fmla="*/ 1616393 h 1609725"/>
                  <a:gd name="connsiteX1" fmla="*/ 1883092 w 1876425"/>
                  <a:gd name="connsiteY1" fmla="*/ 0 h 1609725"/>
                  <a:gd name="connsiteX2" fmla="*/ 163830 w 1876425"/>
                  <a:gd name="connsiteY2" fmla="*/ 1182053 h 160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425" h="1609725">
                    <a:moveTo>
                      <a:pt x="0" y="1616393"/>
                    </a:moveTo>
                    <a:lnTo>
                      <a:pt x="1883092" y="0"/>
                    </a:lnTo>
                    <a:lnTo>
                      <a:pt x="163830" y="1182053"/>
                    </a:lnTo>
                    <a:close/>
                  </a:path>
                </a:pathLst>
              </a:custGeom>
              <a:solidFill>
                <a:srgbClr val="2412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10" name="Graphic 440">
                <a:extLst>
                  <a:ext uri="{FF2B5EF4-FFF2-40B4-BE49-F238E27FC236}">
                    <a16:creationId xmlns:a16="http://schemas.microsoft.com/office/drawing/2014/main" id="{35960DAE-7B35-4A46-81B5-042221229FB0}"/>
                  </a:ext>
                </a:extLst>
              </p:cNvPr>
              <p:cNvGrpSpPr/>
              <p:nvPr/>
            </p:nvGrpSpPr>
            <p:grpSpPr>
              <a:xfrm>
                <a:off x="8474393" y="1399032"/>
                <a:ext cx="2714625" cy="1609725"/>
                <a:chOff x="8474393" y="1399032"/>
                <a:chExt cx="2714625" cy="1609725"/>
              </a:xfrm>
              <a:solidFill>
                <a:srgbClr val="C0BFF6"/>
              </a:solidFill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id="{24971A8B-9DEC-44B2-AE68-1337FBAC255E}"/>
                    </a:ext>
                  </a:extLst>
                </p:cNvPr>
                <p:cNvSpPr/>
                <p:nvPr/>
              </p:nvSpPr>
              <p:spPr>
                <a:xfrm>
                  <a:off x="8474393" y="1399032"/>
                  <a:ext cx="2714625" cy="990600"/>
                </a:xfrm>
                <a:custGeom>
                  <a:avLst/>
                  <a:gdLst>
                    <a:gd name="connsiteX0" fmla="*/ 2720340 w 2714625"/>
                    <a:gd name="connsiteY0" fmla="*/ 0 h 990600"/>
                    <a:gd name="connsiteX1" fmla="*/ 672465 w 2714625"/>
                    <a:gd name="connsiteY1" fmla="*/ 992505 h 990600"/>
                    <a:gd name="connsiteX2" fmla="*/ 0 w 2714625"/>
                    <a:gd name="connsiteY2" fmla="*/ 603885 h 99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14625" h="990600">
                      <a:moveTo>
                        <a:pt x="2720340" y="0"/>
                      </a:moveTo>
                      <a:lnTo>
                        <a:pt x="672465" y="992505"/>
                      </a:lnTo>
                      <a:lnTo>
                        <a:pt x="0" y="6038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id="{42A8C462-4469-425F-BE01-4B1156C49CB9}"/>
                    </a:ext>
                  </a:extLst>
                </p:cNvPr>
                <p:cNvSpPr/>
                <p:nvPr/>
              </p:nvSpPr>
              <p:spPr>
                <a:xfrm>
                  <a:off x="9475470" y="1399032"/>
                  <a:ext cx="1714500" cy="1562100"/>
                </a:xfrm>
                <a:custGeom>
                  <a:avLst/>
                  <a:gdLst>
                    <a:gd name="connsiteX0" fmla="*/ 1719262 w 1714500"/>
                    <a:gd name="connsiteY0" fmla="*/ 0 h 1562100"/>
                    <a:gd name="connsiteX1" fmla="*/ 0 w 1714500"/>
                    <a:gd name="connsiteY1" fmla="*/ 1182053 h 1562100"/>
                    <a:gd name="connsiteX2" fmla="*/ 672465 w 1714500"/>
                    <a:gd name="connsiteY2" fmla="*/ 1570673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0" h="1562100">
                      <a:moveTo>
                        <a:pt x="1719262" y="0"/>
                      </a:moveTo>
                      <a:lnTo>
                        <a:pt x="0" y="1182053"/>
                      </a:lnTo>
                      <a:lnTo>
                        <a:pt x="672465" y="157067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id="{542AE7E8-3BF6-4873-94D8-F61DA016DD7F}"/>
                    </a:ext>
                  </a:extLst>
                </p:cNvPr>
                <p:cNvSpPr/>
                <p:nvPr/>
              </p:nvSpPr>
              <p:spPr>
                <a:xfrm>
                  <a:off x="9146858" y="1399032"/>
                  <a:ext cx="2038350" cy="1609725"/>
                </a:xfrm>
                <a:custGeom>
                  <a:avLst/>
                  <a:gdLst>
                    <a:gd name="connsiteX0" fmla="*/ 328613 w 2038350"/>
                    <a:gd name="connsiteY0" fmla="*/ 1182053 h 1609725"/>
                    <a:gd name="connsiteX1" fmla="*/ 2047875 w 2038350"/>
                    <a:gd name="connsiteY1" fmla="*/ 0 h 1609725"/>
                    <a:gd name="connsiteX2" fmla="*/ 0 w 2038350"/>
                    <a:gd name="connsiteY2" fmla="*/ 992505 h 1609725"/>
                    <a:gd name="connsiteX3" fmla="*/ 164782 w 2038350"/>
                    <a:gd name="connsiteY3" fmla="*/ 1616393 h 160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38350" h="1609725">
                      <a:moveTo>
                        <a:pt x="328613" y="1182053"/>
                      </a:moveTo>
                      <a:lnTo>
                        <a:pt x="2047875" y="0"/>
                      </a:lnTo>
                      <a:lnTo>
                        <a:pt x="0" y="992505"/>
                      </a:lnTo>
                      <a:lnTo>
                        <a:pt x="164782" y="1616393"/>
                      </a:lnTo>
                      <a:close/>
                    </a:path>
                  </a:pathLst>
                </a:custGeom>
                <a:solidFill>
                  <a:srgbClr val="C0BFF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4" name="Freeform: Shape 813">
                <a:extLst>
                  <a:ext uri="{FF2B5EF4-FFF2-40B4-BE49-F238E27FC236}">
                    <a16:creationId xmlns:a16="http://schemas.microsoft.com/office/drawing/2014/main" id="{7808C73E-155B-4443-8606-7459A1A593E6}"/>
                  </a:ext>
                </a:extLst>
              </p:cNvPr>
              <p:cNvSpPr/>
              <p:nvPr/>
            </p:nvSpPr>
            <p:spPr>
              <a:xfrm>
                <a:off x="9117330" y="1399032"/>
                <a:ext cx="2076450" cy="990600"/>
              </a:xfrm>
              <a:custGeom>
                <a:avLst/>
                <a:gdLst>
                  <a:gd name="connsiteX0" fmla="*/ 0 w 2076450"/>
                  <a:gd name="connsiteY0" fmla="*/ 975360 h 990600"/>
                  <a:gd name="connsiteX1" fmla="*/ 2077402 w 2076450"/>
                  <a:gd name="connsiteY1" fmla="*/ 0 h 990600"/>
                  <a:gd name="connsiteX2" fmla="*/ 29528 w 2076450"/>
                  <a:gd name="connsiteY2" fmla="*/ 992505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6450" h="990600">
                    <a:moveTo>
                      <a:pt x="0" y="975360"/>
                    </a:moveTo>
                    <a:lnTo>
                      <a:pt x="2077402" y="0"/>
                    </a:lnTo>
                    <a:lnTo>
                      <a:pt x="29528" y="99250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5" name="Freeform: Shape 814">
                <a:extLst>
                  <a:ext uri="{FF2B5EF4-FFF2-40B4-BE49-F238E27FC236}">
                    <a16:creationId xmlns:a16="http://schemas.microsoft.com/office/drawing/2014/main" id="{7AA677A3-4E7C-45E0-9237-A2EEFA9E9B41}"/>
                  </a:ext>
                </a:extLst>
              </p:cNvPr>
              <p:cNvSpPr/>
              <p:nvPr/>
            </p:nvSpPr>
            <p:spPr>
              <a:xfrm>
                <a:off x="9475470" y="1399032"/>
                <a:ext cx="1714500" cy="1190625"/>
              </a:xfrm>
              <a:custGeom>
                <a:avLst/>
                <a:gdLst>
                  <a:gd name="connsiteX0" fmla="*/ 0 w 1714500"/>
                  <a:gd name="connsiteY0" fmla="*/ 1182053 h 1190625"/>
                  <a:gd name="connsiteX1" fmla="*/ 1719262 w 1714500"/>
                  <a:gd name="connsiteY1" fmla="*/ 0 h 1190625"/>
                  <a:gd name="connsiteX2" fmla="*/ 26670 w 1714500"/>
                  <a:gd name="connsiteY2" fmla="*/ 1197293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0" h="1190625">
                    <a:moveTo>
                      <a:pt x="0" y="1182053"/>
                    </a:moveTo>
                    <a:lnTo>
                      <a:pt x="1719262" y="0"/>
                    </a:lnTo>
                    <a:lnTo>
                      <a:pt x="26670" y="11972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16" name="Graphic 440">
              <a:extLst>
                <a:ext uri="{FF2B5EF4-FFF2-40B4-BE49-F238E27FC236}">
                  <a16:creationId xmlns:a16="http://schemas.microsoft.com/office/drawing/2014/main" id="{35960DAE-7B35-4A46-81B5-042221229FB0}"/>
                </a:ext>
              </a:extLst>
            </p:cNvPr>
            <p:cNvGrpSpPr/>
            <p:nvPr/>
          </p:nvGrpSpPr>
          <p:grpSpPr>
            <a:xfrm>
              <a:off x="9543404" y="1189444"/>
              <a:ext cx="638739" cy="1466887"/>
              <a:chOff x="9543404" y="1189444"/>
              <a:chExt cx="638739" cy="1466887"/>
            </a:xfrm>
            <a:solidFill>
              <a:schemeClr val="accent1"/>
            </a:solidFill>
          </p:grpSpPr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id="{72DEB0A6-BD02-4485-A719-CC775DFD4F82}"/>
                  </a:ext>
                </a:extLst>
              </p:cNvPr>
              <p:cNvSpPr/>
              <p:nvPr/>
            </p:nvSpPr>
            <p:spPr>
              <a:xfrm>
                <a:off x="9817335" y="2088642"/>
                <a:ext cx="57150" cy="85725"/>
              </a:xfrm>
              <a:custGeom>
                <a:avLst/>
                <a:gdLst>
                  <a:gd name="connsiteX0" fmla="*/ 6750 w 57150"/>
                  <a:gd name="connsiteY0" fmla="*/ 0 h 85725"/>
                  <a:gd name="connsiteX1" fmla="*/ 82 w 57150"/>
                  <a:gd name="connsiteY1" fmla="*/ 26670 h 85725"/>
                  <a:gd name="connsiteX2" fmla="*/ 16275 w 57150"/>
                  <a:gd name="connsiteY2" fmla="*/ 53340 h 85725"/>
                  <a:gd name="connsiteX3" fmla="*/ 43897 w 57150"/>
                  <a:gd name="connsiteY3" fmla="*/ 78105 h 85725"/>
                  <a:gd name="connsiteX4" fmla="*/ 60090 w 57150"/>
                  <a:gd name="connsiteY4" fmla="*/ 89535 h 85725"/>
                  <a:gd name="connsiteX5" fmla="*/ 63900 w 57150"/>
                  <a:gd name="connsiteY5" fmla="*/ 88583 h 85725"/>
                  <a:gd name="connsiteX6" fmla="*/ 60090 w 57150"/>
                  <a:gd name="connsiteY6" fmla="*/ 66675 h 85725"/>
                  <a:gd name="connsiteX7" fmla="*/ 62947 w 57150"/>
                  <a:gd name="connsiteY7" fmla="*/ 48577 h 85725"/>
                  <a:gd name="connsiteX8" fmla="*/ 46755 w 57150"/>
                  <a:gd name="connsiteY8" fmla="*/ 6667 h 85725"/>
                  <a:gd name="connsiteX9" fmla="*/ 6750 w 57150"/>
                  <a:gd name="connsiteY9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85725">
                    <a:moveTo>
                      <a:pt x="6750" y="0"/>
                    </a:moveTo>
                    <a:cubicBezTo>
                      <a:pt x="6750" y="0"/>
                      <a:pt x="-870" y="21908"/>
                      <a:pt x="82" y="26670"/>
                    </a:cubicBezTo>
                    <a:cubicBezTo>
                      <a:pt x="1035" y="31433"/>
                      <a:pt x="15322" y="52388"/>
                      <a:pt x="16275" y="53340"/>
                    </a:cubicBezTo>
                    <a:cubicBezTo>
                      <a:pt x="17227" y="54292"/>
                      <a:pt x="29610" y="70485"/>
                      <a:pt x="43897" y="78105"/>
                    </a:cubicBezTo>
                    <a:cubicBezTo>
                      <a:pt x="58185" y="85725"/>
                      <a:pt x="59137" y="89535"/>
                      <a:pt x="60090" y="89535"/>
                    </a:cubicBezTo>
                    <a:cubicBezTo>
                      <a:pt x="61042" y="89535"/>
                      <a:pt x="63900" y="88583"/>
                      <a:pt x="63900" y="88583"/>
                    </a:cubicBezTo>
                    <a:cubicBezTo>
                      <a:pt x="63900" y="88583"/>
                      <a:pt x="65805" y="73342"/>
                      <a:pt x="60090" y="66675"/>
                    </a:cubicBezTo>
                    <a:cubicBezTo>
                      <a:pt x="53422" y="59055"/>
                      <a:pt x="62947" y="48577"/>
                      <a:pt x="62947" y="48577"/>
                    </a:cubicBezTo>
                    <a:lnTo>
                      <a:pt x="46755" y="6667"/>
                    </a:lnTo>
                    <a:lnTo>
                      <a:pt x="6750" y="0"/>
                    </a:lnTo>
                    <a:close/>
                  </a:path>
                </a:pathLst>
              </a:custGeom>
              <a:solidFill>
                <a:srgbClr val="FCD1C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8" name="Freeform: Shape 817">
                <a:extLst>
                  <a:ext uri="{FF2B5EF4-FFF2-40B4-BE49-F238E27FC236}">
                    <a16:creationId xmlns:a16="http://schemas.microsoft.com/office/drawing/2014/main" id="{63BC8AAC-F23D-4E26-9A67-AD5D3477ED70}"/>
                  </a:ext>
                </a:extLst>
              </p:cNvPr>
              <p:cNvSpPr/>
              <p:nvPr/>
            </p:nvSpPr>
            <p:spPr>
              <a:xfrm>
                <a:off x="9838362" y="2551556"/>
                <a:ext cx="238125" cy="104775"/>
              </a:xfrm>
              <a:custGeom>
                <a:avLst/>
                <a:gdLst>
                  <a:gd name="connsiteX0" fmla="*/ 139075 w 238125"/>
                  <a:gd name="connsiteY0" fmla="*/ 0 h 104775"/>
                  <a:gd name="connsiteX1" fmla="*/ 89545 w 238125"/>
                  <a:gd name="connsiteY1" fmla="*/ 6668 h 104775"/>
                  <a:gd name="connsiteX2" fmla="*/ 10 w 238125"/>
                  <a:gd name="connsiteY2" fmla="*/ 43815 h 104775"/>
                  <a:gd name="connsiteX3" fmla="*/ 78115 w 238125"/>
                  <a:gd name="connsiteY3" fmla="*/ 106680 h 104775"/>
                  <a:gd name="connsiteX4" fmla="*/ 204798 w 238125"/>
                  <a:gd name="connsiteY4" fmla="*/ 100965 h 104775"/>
                  <a:gd name="connsiteX5" fmla="*/ 241945 w 238125"/>
                  <a:gd name="connsiteY5" fmla="*/ 47625 h 104775"/>
                  <a:gd name="connsiteX6" fmla="*/ 139075 w 238125"/>
                  <a:gd name="connsiteY6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104775">
                    <a:moveTo>
                      <a:pt x="139075" y="0"/>
                    </a:moveTo>
                    <a:cubicBezTo>
                      <a:pt x="139075" y="0"/>
                      <a:pt x="114310" y="5715"/>
                      <a:pt x="89545" y="6668"/>
                    </a:cubicBezTo>
                    <a:cubicBezTo>
                      <a:pt x="65733" y="7620"/>
                      <a:pt x="-942" y="20003"/>
                      <a:pt x="10" y="43815"/>
                    </a:cubicBezTo>
                    <a:cubicBezTo>
                      <a:pt x="963" y="67628"/>
                      <a:pt x="35253" y="101918"/>
                      <a:pt x="78115" y="106680"/>
                    </a:cubicBezTo>
                    <a:cubicBezTo>
                      <a:pt x="120978" y="111443"/>
                      <a:pt x="176223" y="100013"/>
                      <a:pt x="204798" y="100965"/>
                    </a:cubicBezTo>
                    <a:cubicBezTo>
                      <a:pt x="232420" y="101918"/>
                      <a:pt x="252423" y="74295"/>
                      <a:pt x="241945" y="47625"/>
                    </a:cubicBezTo>
                    <a:cubicBezTo>
                      <a:pt x="232420" y="21908"/>
                      <a:pt x="139075" y="0"/>
                      <a:pt x="139075" y="0"/>
                    </a:cubicBezTo>
                    <a:close/>
                  </a:path>
                </a:pathLst>
              </a:custGeom>
              <a:solidFill>
                <a:srgbClr val="160A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id="{902A716A-406A-4D52-8A88-1DF283AC9B37}"/>
                  </a:ext>
                </a:extLst>
              </p:cNvPr>
              <p:cNvSpPr/>
              <p:nvPr/>
            </p:nvSpPr>
            <p:spPr>
              <a:xfrm>
                <a:off x="9917293" y="2397874"/>
                <a:ext cx="209550" cy="123825"/>
              </a:xfrm>
              <a:custGeom>
                <a:avLst/>
                <a:gdLst>
                  <a:gd name="connsiteX0" fmla="*/ 206829 w 209550"/>
                  <a:gd name="connsiteY0" fmla="*/ 90817 h 123825"/>
                  <a:gd name="connsiteX1" fmla="*/ 210639 w 209550"/>
                  <a:gd name="connsiteY1" fmla="*/ 113677 h 123825"/>
                  <a:gd name="connsiteX2" fmla="*/ 154442 w 209550"/>
                  <a:gd name="connsiteY2" fmla="*/ 123202 h 123825"/>
                  <a:gd name="connsiteX3" fmla="*/ 40142 w 209550"/>
                  <a:gd name="connsiteY3" fmla="*/ 71767 h 123825"/>
                  <a:gd name="connsiteX4" fmla="*/ 137 w 209550"/>
                  <a:gd name="connsiteY4" fmla="*/ 22237 h 123825"/>
                  <a:gd name="connsiteX5" fmla="*/ 42999 w 209550"/>
                  <a:gd name="connsiteY5" fmla="*/ 330 h 123825"/>
                  <a:gd name="connsiteX6" fmla="*/ 206829 w 209550"/>
                  <a:gd name="connsiteY6" fmla="*/ 9081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50" h="123825">
                    <a:moveTo>
                      <a:pt x="206829" y="90817"/>
                    </a:moveTo>
                    <a:cubicBezTo>
                      <a:pt x="206829" y="90817"/>
                      <a:pt x="215402" y="105105"/>
                      <a:pt x="210639" y="113677"/>
                    </a:cubicBezTo>
                    <a:cubicBezTo>
                      <a:pt x="205877" y="122250"/>
                      <a:pt x="193494" y="144157"/>
                      <a:pt x="154442" y="123202"/>
                    </a:cubicBezTo>
                    <a:cubicBezTo>
                      <a:pt x="115389" y="102247"/>
                      <a:pt x="40142" y="71767"/>
                      <a:pt x="40142" y="71767"/>
                    </a:cubicBezTo>
                    <a:cubicBezTo>
                      <a:pt x="40142" y="71767"/>
                      <a:pt x="-2721" y="48907"/>
                      <a:pt x="137" y="22237"/>
                    </a:cubicBezTo>
                    <a:cubicBezTo>
                      <a:pt x="2994" y="-4433"/>
                      <a:pt x="42999" y="330"/>
                      <a:pt x="42999" y="330"/>
                    </a:cubicBezTo>
                    <a:lnTo>
                      <a:pt x="206829" y="90817"/>
                    </a:lnTo>
                    <a:close/>
                  </a:path>
                </a:pathLst>
              </a:custGeom>
              <a:solidFill>
                <a:srgbClr val="160A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0" name="Freeform: Shape 819">
                <a:extLst>
                  <a:ext uri="{FF2B5EF4-FFF2-40B4-BE49-F238E27FC236}">
                    <a16:creationId xmlns:a16="http://schemas.microsoft.com/office/drawing/2014/main" id="{381FA8A1-A34A-4C8E-8978-82BBB1B49D52}"/>
                  </a:ext>
                </a:extLst>
              </p:cNvPr>
              <p:cNvSpPr/>
              <p:nvPr/>
            </p:nvSpPr>
            <p:spPr>
              <a:xfrm>
                <a:off x="9543404" y="1507617"/>
                <a:ext cx="161925" cy="104775"/>
              </a:xfrm>
              <a:custGeom>
                <a:avLst/>
                <a:gdLst>
                  <a:gd name="connsiteX0" fmla="*/ 148283 w 161925"/>
                  <a:gd name="connsiteY0" fmla="*/ 29527 h 104775"/>
                  <a:gd name="connsiteX1" fmla="*/ 111136 w 161925"/>
                  <a:gd name="connsiteY1" fmla="*/ 24765 h 104775"/>
                  <a:gd name="connsiteX2" fmla="*/ 65416 w 161925"/>
                  <a:gd name="connsiteY2" fmla="*/ 7620 h 104775"/>
                  <a:gd name="connsiteX3" fmla="*/ 36841 w 161925"/>
                  <a:gd name="connsiteY3" fmla="*/ 0 h 104775"/>
                  <a:gd name="connsiteX4" fmla="*/ 34936 w 161925"/>
                  <a:gd name="connsiteY4" fmla="*/ 12382 h 104775"/>
                  <a:gd name="connsiteX5" fmla="*/ 55891 w 161925"/>
                  <a:gd name="connsiteY5" fmla="*/ 21907 h 104775"/>
                  <a:gd name="connsiteX6" fmla="*/ 69226 w 161925"/>
                  <a:gd name="connsiteY6" fmla="*/ 29527 h 104775"/>
                  <a:gd name="connsiteX7" fmla="*/ 40651 w 161925"/>
                  <a:gd name="connsiteY7" fmla="*/ 43815 h 104775"/>
                  <a:gd name="connsiteX8" fmla="*/ 13981 w 161925"/>
                  <a:gd name="connsiteY8" fmla="*/ 62865 h 104775"/>
                  <a:gd name="connsiteX9" fmla="*/ 5408 w 161925"/>
                  <a:gd name="connsiteY9" fmla="*/ 78105 h 104775"/>
                  <a:gd name="connsiteX10" fmla="*/ 11124 w 161925"/>
                  <a:gd name="connsiteY10" fmla="*/ 80963 h 104775"/>
                  <a:gd name="connsiteX11" fmla="*/ 646 w 161925"/>
                  <a:gd name="connsiteY11" fmla="*/ 94297 h 104775"/>
                  <a:gd name="connsiteX12" fmla="*/ 13028 w 161925"/>
                  <a:gd name="connsiteY12" fmla="*/ 98107 h 104775"/>
                  <a:gd name="connsiteX13" fmla="*/ 33031 w 161925"/>
                  <a:gd name="connsiteY13" fmla="*/ 100965 h 104775"/>
                  <a:gd name="connsiteX14" fmla="*/ 73036 w 161925"/>
                  <a:gd name="connsiteY14" fmla="*/ 100013 h 104775"/>
                  <a:gd name="connsiteX15" fmla="*/ 99706 w 161925"/>
                  <a:gd name="connsiteY15" fmla="*/ 97155 h 104775"/>
                  <a:gd name="connsiteX16" fmla="*/ 157808 w 161925"/>
                  <a:gd name="connsiteY16" fmla="*/ 79057 h 104775"/>
                  <a:gd name="connsiteX17" fmla="*/ 148283 w 161925"/>
                  <a:gd name="connsiteY17" fmla="*/ 2952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1925" h="104775">
                    <a:moveTo>
                      <a:pt x="148283" y="29527"/>
                    </a:moveTo>
                    <a:cubicBezTo>
                      <a:pt x="148283" y="29527"/>
                      <a:pt x="122566" y="29527"/>
                      <a:pt x="111136" y="24765"/>
                    </a:cubicBezTo>
                    <a:cubicBezTo>
                      <a:pt x="99706" y="20002"/>
                      <a:pt x="67321" y="8572"/>
                      <a:pt x="65416" y="7620"/>
                    </a:cubicBezTo>
                    <a:cubicBezTo>
                      <a:pt x="63511" y="6667"/>
                      <a:pt x="45413" y="5715"/>
                      <a:pt x="36841" y="0"/>
                    </a:cubicBezTo>
                    <a:cubicBezTo>
                      <a:pt x="36841" y="0"/>
                      <a:pt x="27316" y="4763"/>
                      <a:pt x="34936" y="12382"/>
                    </a:cubicBezTo>
                    <a:cubicBezTo>
                      <a:pt x="42556" y="20002"/>
                      <a:pt x="55891" y="21907"/>
                      <a:pt x="55891" y="21907"/>
                    </a:cubicBezTo>
                    <a:lnTo>
                      <a:pt x="69226" y="29527"/>
                    </a:lnTo>
                    <a:cubicBezTo>
                      <a:pt x="69226" y="29527"/>
                      <a:pt x="42556" y="42863"/>
                      <a:pt x="40651" y="43815"/>
                    </a:cubicBezTo>
                    <a:cubicBezTo>
                      <a:pt x="38746" y="44767"/>
                      <a:pt x="15886" y="61913"/>
                      <a:pt x="13981" y="62865"/>
                    </a:cubicBezTo>
                    <a:cubicBezTo>
                      <a:pt x="12076" y="63817"/>
                      <a:pt x="1599" y="71438"/>
                      <a:pt x="5408" y="78105"/>
                    </a:cubicBezTo>
                    <a:cubicBezTo>
                      <a:pt x="5408" y="78105"/>
                      <a:pt x="5408" y="80010"/>
                      <a:pt x="11124" y="80963"/>
                    </a:cubicBezTo>
                    <a:cubicBezTo>
                      <a:pt x="11124" y="80963"/>
                      <a:pt x="-3164" y="87630"/>
                      <a:pt x="646" y="94297"/>
                    </a:cubicBezTo>
                    <a:cubicBezTo>
                      <a:pt x="4456" y="100965"/>
                      <a:pt x="13028" y="98107"/>
                      <a:pt x="13028" y="98107"/>
                    </a:cubicBezTo>
                    <a:cubicBezTo>
                      <a:pt x="13028" y="98107"/>
                      <a:pt x="16838" y="110490"/>
                      <a:pt x="33031" y="100965"/>
                    </a:cubicBezTo>
                    <a:cubicBezTo>
                      <a:pt x="33031" y="100965"/>
                      <a:pt x="34936" y="116205"/>
                      <a:pt x="73036" y="100013"/>
                    </a:cubicBezTo>
                    <a:cubicBezTo>
                      <a:pt x="73036" y="100013"/>
                      <a:pt x="88276" y="96202"/>
                      <a:pt x="99706" y="97155"/>
                    </a:cubicBezTo>
                    <a:cubicBezTo>
                      <a:pt x="111136" y="98107"/>
                      <a:pt x="141616" y="90488"/>
                      <a:pt x="157808" y="79057"/>
                    </a:cubicBezTo>
                    <a:cubicBezTo>
                      <a:pt x="173049" y="67627"/>
                      <a:pt x="148283" y="29527"/>
                      <a:pt x="148283" y="29527"/>
                    </a:cubicBezTo>
                    <a:close/>
                  </a:path>
                </a:pathLst>
              </a:custGeom>
              <a:solidFill>
                <a:srgbClr val="FCD1C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1" name="Freeform: Shape 820">
                <a:extLst>
                  <a:ext uri="{FF2B5EF4-FFF2-40B4-BE49-F238E27FC236}">
                    <a16:creationId xmlns:a16="http://schemas.microsoft.com/office/drawing/2014/main" id="{164824F4-1F23-4E57-BBE3-82CA3F580F30}"/>
                  </a:ext>
                </a:extLst>
              </p:cNvPr>
              <p:cNvSpPr/>
              <p:nvPr/>
            </p:nvSpPr>
            <p:spPr>
              <a:xfrm>
                <a:off x="9576435" y="1540954"/>
                <a:ext cx="123825" cy="66675"/>
              </a:xfrm>
              <a:custGeom>
                <a:avLst/>
                <a:gdLst>
                  <a:gd name="connsiteX0" fmla="*/ 65723 w 123825"/>
                  <a:gd name="connsiteY0" fmla="*/ 63817 h 66675"/>
                  <a:gd name="connsiteX1" fmla="*/ 123825 w 123825"/>
                  <a:gd name="connsiteY1" fmla="*/ 45720 h 66675"/>
                  <a:gd name="connsiteX2" fmla="*/ 120968 w 123825"/>
                  <a:gd name="connsiteY2" fmla="*/ 6667 h 66675"/>
                  <a:gd name="connsiteX3" fmla="*/ 106680 w 123825"/>
                  <a:gd name="connsiteY3" fmla="*/ 0 h 66675"/>
                  <a:gd name="connsiteX4" fmla="*/ 106680 w 123825"/>
                  <a:gd name="connsiteY4" fmla="*/ 42863 h 66675"/>
                  <a:gd name="connsiteX5" fmla="*/ 50483 w 123825"/>
                  <a:gd name="connsiteY5" fmla="*/ 58102 h 66675"/>
                  <a:gd name="connsiteX6" fmla="*/ 0 w 123825"/>
                  <a:gd name="connsiteY6" fmla="*/ 69532 h 66675"/>
                  <a:gd name="connsiteX7" fmla="*/ 39053 w 123825"/>
                  <a:gd name="connsiteY7" fmla="*/ 67627 h 66675"/>
                  <a:gd name="connsiteX8" fmla="*/ 65723 w 123825"/>
                  <a:gd name="connsiteY8" fmla="*/ 6381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25" h="66675">
                    <a:moveTo>
                      <a:pt x="65723" y="63817"/>
                    </a:moveTo>
                    <a:cubicBezTo>
                      <a:pt x="77153" y="64770"/>
                      <a:pt x="107633" y="57150"/>
                      <a:pt x="123825" y="45720"/>
                    </a:cubicBezTo>
                    <a:cubicBezTo>
                      <a:pt x="134303" y="38100"/>
                      <a:pt x="126683" y="18097"/>
                      <a:pt x="120968" y="6667"/>
                    </a:cubicBezTo>
                    <a:cubicBezTo>
                      <a:pt x="113348" y="2857"/>
                      <a:pt x="106680" y="0"/>
                      <a:pt x="106680" y="0"/>
                    </a:cubicBezTo>
                    <a:cubicBezTo>
                      <a:pt x="106680" y="0"/>
                      <a:pt x="107633" y="37147"/>
                      <a:pt x="106680" y="42863"/>
                    </a:cubicBezTo>
                    <a:cubicBezTo>
                      <a:pt x="105728" y="48577"/>
                      <a:pt x="72390" y="55245"/>
                      <a:pt x="50483" y="58102"/>
                    </a:cubicBezTo>
                    <a:cubicBezTo>
                      <a:pt x="28575" y="60960"/>
                      <a:pt x="0" y="69532"/>
                      <a:pt x="0" y="69532"/>
                    </a:cubicBezTo>
                    <a:cubicBezTo>
                      <a:pt x="1905" y="73342"/>
                      <a:pt x="8573" y="80010"/>
                      <a:pt x="39053" y="67627"/>
                    </a:cubicBezTo>
                    <a:cubicBezTo>
                      <a:pt x="40005" y="67627"/>
                      <a:pt x="55245" y="63817"/>
                      <a:pt x="65723" y="63817"/>
                    </a:cubicBezTo>
                    <a:close/>
                  </a:path>
                </a:pathLst>
              </a:custGeom>
              <a:solidFill>
                <a:srgbClr val="E2B1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2" name="Freeform: Shape 821">
                <a:extLst>
                  <a:ext uri="{FF2B5EF4-FFF2-40B4-BE49-F238E27FC236}">
                    <a16:creationId xmlns:a16="http://schemas.microsoft.com/office/drawing/2014/main" id="{07DDFE62-E516-40F0-A083-5656A96E168F}"/>
                  </a:ext>
                </a:extLst>
              </p:cNvPr>
              <p:cNvSpPr/>
              <p:nvPr/>
            </p:nvSpPr>
            <p:spPr>
              <a:xfrm>
                <a:off x="9683353" y="1464754"/>
                <a:ext cx="361950" cy="133350"/>
              </a:xfrm>
              <a:custGeom>
                <a:avLst/>
                <a:gdLst>
                  <a:gd name="connsiteX0" fmla="*/ 305514 w 361950"/>
                  <a:gd name="connsiteY0" fmla="*/ 0 h 133350"/>
                  <a:gd name="connsiteX1" fmla="*/ 234077 w 361950"/>
                  <a:gd name="connsiteY1" fmla="*/ 15240 h 133350"/>
                  <a:gd name="connsiteX2" fmla="*/ 7382 w 361950"/>
                  <a:gd name="connsiteY2" fmla="*/ 64770 h 133350"/>
                  <a:gd name="connsiteX3" fmla="*/ 714 w 361950"/>
                  <a:gd name="connsiteY3" fmla="*/ 72390 h 133350"/>
                  <a:gd name="connsiteX4" fmla="*/ 714 w 361950"/>
                  <a:gd name="connsiteY4" fmla="*/ 81915 h 133350"/>
                  <a:gd name="connsiteX5" fmla="*/ 38814 w 361950"/>
                  <a:gd name="connsiteY5" fmla="*/ 140970 h 133350"/>
                  <a:gd name="connsiteX6" fmla="*/ 97869 w 361950"/>
                  <a:gd name="connsiteY6" fmla="*/ 129540 h 133350"/>
                  <a:gd name="connsiteX7" fmla="*/ 213122 w 361950"/>
                  <a:gd name="connsiteY7" fmla="*/ 119063 h 133350"/>
                  <a:gd name="connsiteX8" fmla="*/ 371237 w 361950"/>
                  <a:gd name="connsiteY8" fmla="*/ 28575 h 133350"/>
                  <a:gd name="connsiteX9" fmla="*/ 305514 w 361950"/>
                  <a:gd name="connsiteY9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1950" h="133350">
                    <a:moveTo>
                      <a:pt x="305514" y="0"/>
                    </a:moveTo>
                    <a:cubicBezTo>
                      <a:pt x="305514" y="0"/>
                      <a:pt x="252174" y="9525"/>
                      <a:pt x="234077" y="15240"/>
                    </a:cubicBezTo>
                    <a:cubicBezTo>
                      <a:pt x="216932" y="20955"/>
                      <a:pt x="63579" y="51435"/>
                      <a:pt x="7382" y="64770"/>
                    </a:cubicBezTo>
                    <a:cubicBezTo>
                      <a:pt x="3572" y="65722"/>
                      <a:pt x="714" y="68580"/>
                      <a:pt x="714" y="72390"/>
                    </a:cubicBezTo>
                    <a:cubicBezTo>
                      <a:pt x="-238" y="75247"/>
                      <a:pt x="-238" y="79057"/>
                      <a:pt x="714" y="81915"/>
                    </a:cubicBezTo>
                    <a:cubicBezTo>
                      <a:pt x="2619" y="88582"/>
                      <a:pt x="7382" y="151447"/>
                      <a:pt x="38814" y="140970"/>
                    </a:cubicBezTo>
                    <a:cubicBezTo>
                      <a:pt x="48339" y="138113"/>
                      <a:pt x="75962" y="132397"/>
                      <a:pt x="97869" y="129540"/>
                    </a:cubicBezTo>
                    <a:cubicBezTo>
                      <a:pt x="119777" y="126682"/>
                      <a:pt x="213122" y="119063"/>
                      <a:pt x="213122" y="119063"/>
                    </a:cubicBezTo>
                    <a:lnTo>
                      <a:pt x="371237" y="28575"/>
                    </a:lnTo>
                    <a:lnTo>
                      <a:pt x="305514" y="0"/>
                    </a:lnTo>
                    <a:close/>
                  </a:path>
                </a:pathLst>
              </a:custGeom>
              <a:solidFill>
                <a:srgbClr val="4846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3" name="Freeform: Shape 822">
                <a:extLst>
                  <a:ext uri="{FF2B5EF4-FFF2-40B4-BE49-F238E27FC236}">
                    <a16:creationId xmlns:a16="http://schemas.microsoft.com/office/drawing/2014/main" id="{BB3CFB2B-751F-4C48-AAF4-12B8C25B8BAA}"/>
                  </a:ext>
                </a:extLst>
              </p:cNvPr>
              <p:cNvSpPr/>
              <p:nvPr/>
            </p:nvSpPr>
            <p:spPr>
              <a:xfrm>
                <a:off x="9874567" y="2079117"/>
                <a:ext cx="247650" cy="542925"/>
              </a:xfrm>
              <a:custGeom>
                <a:avLst/>
                <a:gdLst>
                  <a:gd name="connsiteX0" fmla="*/ 0 w 247650"/>
                  <a:gd name="connsiteY0" fmla="*/ 29527 h 542925"/>
                  <a:gd name="connsiteX1" fmla="*/ 48578 w 247650"/>
                  <a:gd name="connsiteY1" fmla="*/ 269558 h 542925"/>
                  <a:gd name="connsiteX2" fmla="*/ 99060 w 247650"/>
                  <a:gd name="connsiteY2" fmla="*/ 480060 h 542925"/>
                  <a:gd name="connsiteX3" fmla="*/ 165735 w 247650"/>
                  <a:gd name="connsiteY3" fmla="*/ 543877 h 542925"/>
                  <a:gd name="connsiteX4" fmla="*/ 207645 w 247650"/>
                  <a:gd name="connsiteY4" fmla="*/ 512445 h 542925"/>
                  <a:gd name="connsiteX5" fmla="*/ 196215 w 247650"/>
                  <a:gd name="connsiteY5" fmla="*/ 459105 h 542925"/>
                  <a:gd name="connsiteX6" fmla="*/ 200978 w 247650"/>
                  <a:gd name="connsiteY6" fmla="*/ 428625 h 542925"/>
                  <a:gd name="connsiteX7" fmla="*/ 250508 w 247650"/>
                  <a:gd name="connsiteY7" fmla="*/ 409575 h 542925"/>
                  <a:gd name="connsiteX8" fmla="*/ 246698 w 247650"/>
                  <a:gd name="connsiteY8" fmla="*/ 395288 h 542925"/>
                  <a:gd name="connsiteX9" fmla="*/ 254317 w 247650"/>
                  <a:gd name="connsiteY9" fmla="*/ 261938 h 542925"/>
                  <a:gd name="connsiteX10" fmla="*/ 239078 w 247650"/>
                  <a:gd name="connsiteY10" fmla="*/ 134302 h 542925"/>
                  <a:gd name="connsiteX11" fmla="*/ 234315 w 247650"/>
                  <a:gd name="connsiteY11" fmla="*/ 18097 h 542925"/>
                  <a:gd name="connsiteX12" fmla="*/ 113348 w 247650"/>
                  <a:gd name="connsiteY12" fmla="*/ 0 h 542925"/>
                  <a:gd name="connsiteX13" fmla="*/ 0 w 247650"/>
                  <a:gd name="connsiteY13" fmla="*/ 29527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7650" h="542925">
                    <a:moveTo>
                      <a:pt x="0" y="29527"/>
                    </a:moveTo>
                    <a:cubicBezTo>
                      <a:pt x="0" y="29527"/>
                      <a:pt x="14288" y="203835"/>
                      <a:pt x="48578" y="269558"/>
                    </a:cubicBezTo>
                    <a:cubicBezTo>
                      <a:pt x="83820" y="336233"/>
                      <a:pt x="91440" y="457200"/>
                      <a:pt x="99060" y="480060"/>
                    </a:cubicBezTo>
                    <a:cubicBezTo>
                      <a:pt x="106680" y="502920"/>
                      <a:pt x="128588" y="536258"/>
                      <a:pt x="165735" y="543877"/>
                    </a:cubicBezTo>
                    <a:cubicBezTo>
                      <a:pt x="201930" y="550545"/>
                      <a:pt x="208598" y="526733"/>
                      <a:pt x="207645" y="512445"/>
                    </a:cubicBezTo>
                    <a:cubicBezTo>
                      <a:pt x="205740" y="498158"/>
                      <a:pt x="196215" y="474345"/>
                      <a:pt x="196215" y="459105"/>
                    </a:cubicBezTo>
                    <a:cubicBezTo>
                      <a:pt x="196215" y="443865"/>
                      <a:pt x="200025" y="436245"/>
                      <a:pt x="200978" y="428625"/>
                    </a:cubicBezTo>
                    <a:cubicBezTo>
                      <a:pt x="200978" y="428625"/>
                      <a:pt x="242888" y="441008"/>
                      <a:pt x="250508" y="409575"/>
                    </a:cubicBezTo>
                    <a:cubicBezTo>
                      <a:pt x="250508" y="409575"/>
                      <a:pt x="247650" y="400050"/>
                      <a:pt x="246698" y="395288"/>
                    </a:cubicBezTo>
                    <a:cubicBezTo>
                      <a:pt x="246698" y="390525"/>
                      <a:pt x="253365" y="275272"/>
                      <a:pt x="254317" y="261938"/>
                    </a:cubicBezTo>
                    <a:cubicBezTo>
                      <a:pt x="255270" y="247650"/>
                      <a:pt x="249555" y="172402"/>
                      <a:pt x="239078" y="134302"/>
                    </a:cubicBezTo>
                    <a:cubicBezTo>
                      <a:pt x="228600" y="97155"/>
                      <a:pt x="234315" y="18097"/>
                      <a:pt x="234315" y="18097"/>
                    </a:cubicBezTo>
                    <a:lnTo>
                      <a:pt x="113348" y="0"/>
                    </a:lnTo>
                    <a:lnTo>
                      <a:pt x="0" y="29527"/>
                    </a:lnTo>
                    <a:close/>
                  </a:path>
                </a:pathLst>
              </a:custGeom>
              <a:solidFill>
                <a:srgbClr val="2412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4" name="Freeform: Shape 823">
                <a:extLst>
                  <a:ext uri="{FF2B5EF4-FFF2-40B4-BE49-F238E27FC236}">
                    <a16:creationId xmlns:a16="http://schemas.microsoft.com/office/drawing/2014/main" id="{7273C7F6-8735-460D-8AB0-A59E9240BF1B}"/>
                  </a:ext>
                </a:extLst>
              </p:cNvPr>
              <p:cNvSpPr/>
              <p:nvPr/>
            </p:nvSpPr>
            <p:spPr>
              <a:xfrm>
                <a:off x="10045065" y="2101024"/>
                <a:ext cx="38100" cy="409575"/>
              </a:xfrm>
              <a:custGeom>
                <a:avLst/>
                <a:gdLst>
                  <a:gd name="connsiteX0" fmla="*/ 25717 w 38100"/>
                  <a:gd name="connsiteY0" fmla="*/ 8572 h 409575"/>
                  <a:gd name="connsiteX1" fmla="*/ 12382 w 38100"/>
                  <a:gd name="connsiteY1" fmla="*/ 59055 h 409575"/>
                  <a:gd name="connsiteX2" fmla="*/ 0 w 38100"/>
                  <a:gd name="connsiteY2" fmla="*/ 198120 h 409575"/>
                  <a:gd name="connsiteX3" fmla="*/ 22860 w 38100"/>
                  <a:gd name="connsiteY3" fmla="*/ 320992 h 409575"/>
                  <a:gd name="connsiteX4" fmla="*/ 29527 w 38100"/>
                  <a:gd name="connsiteY4" fmla="*/ 407670 h 409575"/>
                  <a:gd name="connsiteX5" fmla="*/ 40957 w 38100"/>
                  <a:gd name="connsiteY5" fmla="*/ 409575 h 409575"/>
                  <a:gd name="connsiteX6" fmla="*/ 40957 w 38100"/>
                  <a:gd name="connsiteY6" fmla="*/ 276225 h 409575"/>
                  <a:gd name="connsiteX7" fmla="*/ 29527 w 38100"/>
                  <a:gd name="connsiteY7" fmla="*/ 140017 h 409575"/>
                  <a:gd name="connsiteX8" fmla="*/ 40005 w 38100"/>
                  <a:gd name="connsiteY8" fmla="*/ 20955 h 409575"/>
                  <a:gd name="connsiteX9" fmla="*/ 34290 w 38100"/>
                  <a:gd name="connsiteY9" fmla="*/ 0 h 409575"/>
                  <a:gd name="connsiteX10" fmla="*/ 25717 w 38100"/>
                  <a:gd name="connsiteY10" fmla="*/ 8572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09575">
                    <a:moveTo>
                      <a:pt x="25717" y="8572"/>
                    </a:moveTo>
                    <a:cubicBezTo>
                      <a:pt x="25717" y="8572"/>
                      <a:pt x="24765" y="36195"/>
                      <a:pt x="12382" y="59055"/>
                    </a:cubicBezTo>
                    <a:cubicBezTo>
                      <a:pt x="12382" y="59055"/>
                      <a:pt x="10477" y="151447"/>
                      <a:pt x="0" y="198120"/>
                    </a:cubicBezTo>
                    <a:cubicBezTo>
                      <a:pt x="0" y="198120"/>
                      <a:pt x="13335" y="291465"/>
                      <a:pt x="22860" y="320992"/>
                    </a:cubicBezTo>
                    <a:cubicBezTo>
                      <a:pt x="32385" y="350520"/>
                      <a:pt x="29527" y="407670"/>
                      <a:pt x="29527" y="407670"/>
                    </a:cubicBezTo>
                    <a:cubicBezTo>
                      <a:pt x="29527" y="407670"/>
                      <a:pt x="34290" y="409575"/>
                      <a:pt x="40957" y="409575"/>
                    </a:cubicBezTo>
                    <a:cubicBezTo>
                      <a:pt x="47625" y="409575"/>
                      <a:pt x="50482" y="296227"/>
                      <a:pt x="40957" y="276225"/>
                    </a:cubicBezTo>
                    <a:cubicBezTo>
                      <a:pt x="30480" y="256222"/>
                      <a:pt x="24765" y="166688"/>
                      <a:pt x="29527" y="140017"/>
                    </a:cubicBezTo>
                    <a:cubicBezTo>
                      <a:pt x="34290" y="113347"/>
                      <a:pt x="34290" y="35242"/>
                      <a:pt x="40005" y="20955"/>
                    </a:cubicBezTo>
                    <a:cubicBezTo>
                      <a:pt x="45720" y="7620"/>
                      <a:pt x="34290" y="0"/>
                      <a:pt x="34290" y="0"/>
                    </a:cubicBezTo>
                    <a:lnTo>
                      <a:pt x="25717" y="8572"/>
                    </a:lnTo>
                    <a:close/>
                  </a:path>
                </a:pathLst>
              </a:custGeom>
              <a:solidFill>
                <a:srgbClr val="160A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5" name="Freeform: Shape 824">
                <a:extLst>
                  <a:ext uri="{FF2B5EF4-FFF2-40B4-BE49-F238E27FC236}">
                    <a16:creationId xmlns:a16="http://schemas.microsoft.com/office/drawing/2014/main" id="{950E311B-90E7-4AE7-87DB-4CA5F163B80F}"/>
                  </a:ext>
                </a:extLst>
              </p:cNvPr>
              <p:cNvSpPr/>
              <p:nvPr/>
            </p:nvSpPr>
            <p:spPr>
              <a:xfrm>
                <a:off x="9945034" y="1466659"/>
                <a:ext cx="28575" cy="66675"/>
              </a:xfrm>
              <a:custGeom>
                <a:avLst/>
                <a:gdLst>
                  <a:gd name="connsiteX0" fmla="*/ 35261 w 28575"/>
                  <a:gd name="connsiteY0" fmla="*/ 0 h 66675"/>
                  <a:gd name="connsiteX1" fmla="*/ 18 w 28575"/>
                  <a:gd name="connsiteY1" fmla="*/ 69533 h 66675"/>
                  <a:gd name="connsiteX2" fmla="*/ 26688 w 28575"/>
                  <a:gd name="connsiteY2" fmla="*/ 63817 h 66675"/>
                  <a:gd name="connsiteX3" fmla="*/ 35261 w 285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66675">
                    <a:moveTo>
                      <a:pt x="35261" y="0"/>
                    </a:moveTo>
                    <a:cubicBezTo>
                      <a:pt x="35261" y="0"/>
                      <a:pt x="-934" y="25717"/>
                      <a:pt x="18" y="69533"/>
                    </a:cubicBezTo>
                    <a:lnTo>
                      <a:pt x="26688" y="63817"/>
                    </a:lnTo>
                    <a:cubicBezTo>
                      <a:pt x="26688" y="63817"/>
                      <a:pt x="20021" y="14288"/>
                      <a:pt x="35261" y="0"/>
                    </a:cubicBezTo>
                    <a:close/>
                  </a:path>
                </a:pathLst>
              </a:custGeom>
              <a:solidFill>
                <a:srgbClr val="160A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6" name="Freeform: Shape 825">
                <a:extLst>
                  <a:ext uri="{FF2B5EF4-FFF2-40B4-BE49-F238E27FC236}">
                    <a16:creationId xmlns:a16="http://schemas.microsoft.com/office/drawing/2014/main" id="{61C99B91-2770-4B66-8C99-D53CE11C55E2}"/>
                  </a:ext>
                </a:extLst>
              </p:cNvPr>
              <p:cNvSpPr/>
              <p:nvPr/>
            </p:nvSpPr>
            <p:spPr>
              <a:xfrm>
                <a:off x="9874567" y="2079117"/>
                <a:ext cx="228600" cy="104775"/>
              </a:xfrm>
              <a:custGeom>
                <a:avLst/>
                <a:gdLst>
                  <a:gd name="connsiteX0" fmla="*/ 106680 w 228600"/>
                  <a:gd name="connsiteY0" fmla="*/ 67627 h 104775"/>
                  <a:gd name="connsiteX1" fmla="*/ 231458 w 228600"/>
                  <a:gd name="connsiteY1" fmla="*/ 36195 h 104775"/>
                  <a:gd name="connsiteX2" fmla="*/ 232410 w 228600"/>
                  <a:gd name="connsiteY2" fmla="*/ 18097 h 104775"/>
                  <a:gd name="connsiteX3" fmla="*/ 111442 w 228600"/>
                  <a:gd name="connsiteY3" fmla="*/ 0 h 104775"/>
                  <a:gd name="connsiteX4" fmla="*/ 0 w 228600"/>
                  <a:gd name="connsiteY4" fmla="*/ 29527 h 104775"/>
                  <a:gd name="connsiteX5" fmla="*/ 8573 w 228600"/>
                  <a:gd name="connsiteY5" fmla="*/ 108585 h 104775"/>
                  <a:gd name="connsiteX6" fmla="*/ 48578 w 228600"/>
                  <a:gd name="connsiteY6" fmla="*/ 63817 h 104775"/>
                  <a:gd name="connsiteX7" fmla="*/ 103823 w 228600"/>
                  <a:gd name="connsiteY7" fmla="*/ 67627 h 104775"/>
                  <a:gd name="connsiteX8" fmla="*/ 106680 w 228600"/>
                  <a:gd name="connsiteY8" fmla="*/ 6762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600" h="104775">
                    <a:moveTo>
                      <a:pt x="106680" y="67627"/>
                    </a:moveTo>
                    <a:cubicBezTo>
                      <a:pt x="187642" y="70485"/>
                      <a:pt x="231458" y="36195"/>
                      <a:pt x="231458" y="36195"/>
                    </a:cubicBezTo>
                    <a:cubicBezTo>
                      <a:pt x="231458" y="24765"/>
                      <a:pt x="232410" y="18097"/>
                      <a:pt x="232410" y="18097"/>
                    </a:cubicBezTo>
                    <a:lnTo>
                      <a:pt x="111442" y="0"/>
                    </a:lnTo>
                    <a:lnTo>
                      <a:pt x="0" y="29527"/>
                    </a:lnTo>
                    <a:cubicBezTo>
                      <a:pt x="0" y="29527"/>
                      <a:pt x="2858" y="63817"/>
                      <a:pt x="8573" y="108585"/>
                    </a:cubicBezTo>
                    <a:cubicBezTo>
                      <a:pt x="28575" y="110490"/>
                      <a:pt x="48578" y="63817"/>
                      <a:pt x="48578" y="63817"/>
                    </a:cubicBezTo>
                    <a:lnTo>
                      <a:pt x="103823" y="67627"/>
                    </a:lnTo>
                    <a:cubicBezTo>
                      <a:pt x="103823" y="67627"/>
                      <a:pt x="26670" y="64770"/>
                      <a:pt x="106680" y="67627"/>
                    </a:cubicBezTo>
                    <a:close/>
                  </a:path>
                </a:pathLst>
              </a:custGeom>
              <a:solidFill>
                <a:srgbClr val="160A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7" name="Freeform: Shape 826">
                <a:extLst>
                  <a:ext uri="{FF2B5EF4-FFF2-40B4-BE49-F238E27FC236}">
                    <a16:creationId xmlns:a16="http://schemas.microsoft.com/office/drawing/2014/main" id="{6ACA96FE-9962-4AA0-BE60-13C0F299005D}"/>
                  </a:ext>
                </a:extLst>
              </p:cNvPr>
              <p:cNvSpPr/>
              <p:nvPr/>
            </p:nvSpPr>
            <p:spPr>
              <a:xfrm>
                <a:off x="9858293" y="1391424"/>
                <a:ext cx="323850" cy="733425"/>
              </a:xfrm>
              <a:custGeom>
                <a:avLst/>
                <a:gdLst>
                  <a:gd name="connsiteX0" fmla="*/ 31515 w 323850"/>
                  <a:gd name="connsiteY0" fmla="*/ 720077 h 733425"/>
                  <a:gd name="connsiteX1" fmla="*/ 293452 w 323850"/>
                  <a:gd name="connsiteY1" fmla="*/ 660070 h 733425"/>
                  <a:gd name="connsiteX2" fmla="*/ 297262 w 323850"/>
                  <a:gd name="connsiteY2" fmla="*/ 646735 h 733425"/>
                  <a:gd name="connsiteX3" fmla="*/ 297262 w 323850"/>
                  <a:gd name="connsiteY3" fmla="*/ 615302 h 733425"/>
                  <a:gd name="connsiteX4" fmla="*/ 299167 w 323850"/>
                  <a:gd name="connsiteY4" fmla="*/ 603873 h 733425"/>
                  <a:gd name="connsiteX5" fmla="*/ 299167 w 323850"/>
                  <a:gd name="connsiteY5" fmla="*/ 603873 h 733425"/>
                  <a:gd name="connsiteX6" fmla="*/ 301072 w 323850"/>
                  <a:gd name="connsiteY6" fmla="*/ 579107 h 733425"/>
                  <a:gd name="connsiteX7" fmla="*/ 276307 w 323850"/>
                  <a:gd name="connsiteY7" fmla="*/ 422897 h 733425"/>
                  <a:gd name="connsiteX8" fmla="*/ 322979 w 323850"/>
                  <a:gd name="connsiteY8" fmla="*/ 204775 h 733425"/>
                  <a:gd name="connsiteX9" fmla="*/ 282022 w 323850"/>
                  <a:gd name="connsiteY9" fmla="*/ 21895 h 733425"/>
                  <a:gd name="connsiteX10" fmla="*/ 227729 w 323850"/>
                  <a:gd name="connsiteY10" fmla="*/ 1893 h 733425"/>
                  <a:gd name="connsiteX11" fmla="*/ 242017 w 323850"/>
                  <a:gd name="connsiteY11" fmla="*/ 51422 h 733425"/>
                  <a:gd name="connsiteX12" fmla="*/ 165817 w 323850"/>
                  <a:gd name="connsiteY12" fmla="*/ 96190 h 733425"/>
                  <a:gd name="connsiteX13" fmla="*/ 23895 w 323850"/>
                  <a:gd name="connsiteY13" fmla="*/ 213347 h 733425"/>
                  <a:gd name="connsiteX14" fmla="*/ 9607 w 323850"/>
                  <a:gd name="connsiteY14" fmla="*/ 289547 h 733425"/>
                  <a:gd name="connsiteX15" fmla="*/ 8654 w 323850"/>
                  <a:gd name="connsiteY15" fmla="*/ 449568 h 733425"/>
                  <a:gd name="connsiteX16" fmla="*/ 82 w 323850"/>
                  <a:gd name="connsiteY16" fmla="*/ 565773 h 733425"/>
                  <a:gd name="connsiteX17" fmla="*/ 31515 w 323850"/>
                  <a:gd name="connsiteY17" fmla="*/ 720077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3850" h="733425">
                    <a:moveTo>
                      <a:pt x="31515" y="720077"/>
                    </a:moveTo>
                    <a:cubicBezTo>
                      <a:pt x="31515" y="720077"/>
                      <a:pt x="205822" y="791515"/>
                      <a:pt x="293452" y="660070"/>
                    </a:cubicBezTo>
                    <a:cubicBezTo>
                      <a:pt x="296310" y="656260"/>
                      <a:pt x="297262" y="651498"/>
                      <a:pt x="297262" y="646735"/>
                    </a:cubicBezTo>
                    <a:lnTo>
                      <a:pt x="297262" y="615302"/>
                    </a:lnTo>
                    <a:cubicBezTo>
                      <a:pt x="297262" y="611493"/>
                      <a:pt x="298215" y="607682"/>
                      <a:pt x="299167" y="603873"/>
                    </a:cubicBezTo>
                    <a:lnTo>
                      <a:pt x="299167" y="603873"/>
                    </a:lnTo>
                    <a:cubicBezTo>
                      <a:pt x="302025" y="596252"/>
                      <a:pt x="302977" y="587680"/>
                      <a:pt x="301072" y="579107"/>
                    </a:cubicBezTo>
                    <a:cubicBezTo>
                      <a:pt x="295357" y="543865"/>
                      <a:pt x="280117" y="448615"/>
                      <a:pt x="276307" y="422897"/>
                    </a:cubicBezTo>
                    <a:cubicBezTo>
                      <a:pt x="271545" y="390512"/>
                      <a:pt x="292500" y="260972"/>
                      <a:pt x="322979" y="204775"/>
                    </a:cubicBezTo>
                    <a:cubicBezTo>
                      <a:pt x="353460" y="149530"/>
                      <a:pt x="282022" y="21895"/>
                      <a:pt x="282022" y="21895"/>
                    </a:cubicBezTo>
                    <a:cubicBezTo>
                      <a:pt x="282022" y="21895"/>
                      <a:pt x="263925" y="-7632"/>
                      <a:pt x="227729" y="1893"/>
                    </a:cubicBezTo>
                    <a:cubicBezTo>
                      <a:pt x="227729" y="1893"/>
                      <a:pt x="262020" y="26657"/>
                      <a:pt x="242017" y="51422"/>
                    </a:cubicBezTo>
                    <a:cubicBezTo>
                      <a:pt x="222967" y="76187"/>
                      <a:pt x="165817" y="96190"/>
                      <a:pt x="165817" y="96190"/>
                    </a:cubicBezTo>
                    <a:cubicBezTo>
                      <a:pt x="165817" y="96190"/>
                      <a:pt x="60090" y="148577"/>
                      <a:pt x="23895" y="213347"/>
                    </a:cubicBezTo>
                    <a:cubicBezTo>
                      <a:pt x="23895" y="213347"/>
                      <a:pt x="11512" y="246685"/>
                      <a:pt x="9607" y="289547"/>
                    </a:cubicBezTo>
                    <a:cubicBezTo>
                      <a:pt x="7702" y="332410"/>
                      <a:pt x="11512" y="435280"/>
                      <a:pt x="8654" y="449568"/>
                    </a:cubicBezTo>
                    <a:cubicBezTo>
                      <a:pt x="6749" y="463855"/>
                      <a:pt x="-871" y="561010"/>
                      <a:pt x="82" y="565773"/>
                    </a:cubicBezTo>
                    <a:cubicBezTo>
                      <a:pt x="82" y="569582"/>
                      <a:pt x="31515" y="720077"/>
                      <a:pt x="31515" y="720077"/>
                    </a:cubicBezTo>
                    <a:close/>
                  </a:path>
                </a:pathLst>
              </a:custGeom>
              <a:solidFill>
                <a:srgbClr val="453C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8" name="Freeform: Shape 827">
                <a:extLst>
                  <a:ext uri="{FF2B5EF4-FFF2-40B4-BE49-F238E27FC236}">
                    <a16:creationId xmlns:a16="http://schemas.microsoft.com/office/drawing/2014/main" id="{F735D17F-BA20-4C11-B031-C125A95065F6}"/>
                  </a:ext>
                </a:extLst>
              </p:cNvPr>
              <p:cNvSpPr/>
              <p:nvPr/>
            </p:nvSpPr>
            <p:spPr>
              <a:xfrm>
                <a:off x="9889808" y="1732087"/>
                <a:ext cx="152400" cy="390525"/>
              </a:xfrm>
              <a:custGeom>
                <a:avLst/>
                <a:gdLst>
                  <a:gd name="connsiteX0" fmla="*/ 53340 w 152400"/>
                  <a:gd name="connsiteY0" fmla="*/ 394655 h 390525"/>
                  <a:gd name="connsiteX1" fmla="*/ 159067 w 152400"/>
                  <a:gd name="connsiteY1" fmla="*/ 20322 h 390525"/>
                  <a:gd name="connsiteX2" fmla="*/ 3810 w 152400"/>
                  <a:gd name="connsiteY2" fmla="*/ 216537 h 390525"/>
                  <a:gd name="connsiteX3" fmla="*/ 0 w 152400"/>
                  <a:gd name="connsiteY3" fmla="*/ 379415 h 390525"/>
                  <a:gd name="connsiteX4" fmla="*/ 53340 w 152400"/>
                  <a:gd name="connsiteY4" fmla="*/ 39465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390525">
                    <a:moveTo>
                      <a:pt x="53340" y="394655"/>
                    </a:moveTo>
                    <a:cubicBezTo>
                      <a:pt x="53340" y="394655"/>
                      <a:pt x="161925" y="121287"/>
                      <a:pt x="159067" y="20322"/>
                    </a:cubicBezTo>
                    <a:cubicBezTo>
                      <a:pt x="156210" y="-78738"/>
                      <a:pt x="3810" y="216537"/>
                      <a:pt x="3810" y="216537"/>
                    </a:cubicBezTo>
                    <a:lnTo>
                      <a:pt x="0" y="379415"/>
                    </a:lnTo>
                    <a:cubicBezTo>
                      <a:pt x="0" y="379415"/>
                      <a:pt x="33338" y="391797"/>
                      <a:pt x="53340" y="394655"/>
                    </a:cubicBezTo>
                    <a:close/>
                  </a:path>
                </a:pathLst>
              </a:custGeom>
              <a:solidFill>
                <a:srgbClr val="2412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9" name="Freeform: Shape 828">
                <a:extLst>
                  <a:ext uri="{FF2B5EF4-FFF2-40B4-BE49-F238E27FC236}">
                    <a16:creationId xmlns:a16="http://schemas.microsoft.com/office/drawing/2014/main" id="{65F4106B-35AC-413C-AD1C-0F5D6EF6A2A8}"/>
                  </a:ext>
                </a:extLst>
              </p:cNvPr>
              <p:cNvSpPr/>
              <p:nvPr/>
            </p:nvSpPr>
            <p:spPr>
              <a:xfrm>
                <a:off x="9821600" y="1637533"/>
                <a:ext cx="219075" cy="504825"/>
              </a:xfrm>
              <a:custGeom>
                <a:avLst/>
                <a:gdLst>
                  <a:gd name="connsiteX0" fmla="*/ 70113 w 219075"/>
                  <a:gd name="connsiteY0" fmla="*/ 163454 h 504825"/>
                  <a:gd name="connsiteX1" fmla="*/ 77733 w 219075"/>
                  <a:gd name="connsiteY1" fmla="*/ 94874 h 504825"/>
                  <a:gd name="connsiteX2" fmla="*/ 163458 w 219075"/>
                  <a:gd name="connsiteY2" fmla="*/ 1529 h 504825"/>
                  <a:gd name="connsiteX3" fmla="*/ 207273 w 219075"/>
                  <a:gd name="connsiteY3" fmla="*/ 184409 h 504825"/>
                  <a:gd name="connsiteX4" fmla="*/ 146313 w 219075"/>
                  <a:gd name="connsiteY4" fmla="*/ 326331 h 504825"/>
                  <a:gd name="connsiteX5" fmla="*/ 45348 w 219075"/>
                  <a:gd name="connsiteY5" fmla="*/ 502544 h 504825"/>
                  <a:gd name="connsiteX6" fmla="*/ 35823 w 219075"/>
                  <a:gd name="connsiteY6" fmla="*/ 503496 h 504825"/>
                  <a:gd name="connsiteX7" fmla="*/ 580 w 219075"/>
                  <a:gd name="connsiteY7" fmla="*/ 461586 h 504825"/>
                  <a:gd name="connsiteX8" fmla="*/ 12963 w 219075"/>
                  <a:gd name="connsiteY8" fmla="*/ 385386 h 504825"/>
                  <a:gd name="connsiteX9" fmla="*/ 58683 w 219075"/>
                  <a:gd name="connsiteY9" fmla="*/ 229176 h 504825"/>
                  <a:gd name="connsiteX10" fmla="*/ 70113 w 219075"/>
                  <a:gd name="connsiteY10" fmla="*/ 1634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075" h="504825">
                    <a:moveTo>
                      <a:pt x="70113" y="163454"/>
                    </a:moveTo>
                    <a:cubicBezTo>
                      <a:pt x="73923" y="140594"/>
                      <a:pt x="76780" y="117734"/>
                      <a:pt x="77733" y="94874"/>
                    </a:cubicBezTo>
                    <a:cubicBezTo>
                      <a:pt x="78685" y="54869"/>
                      <a:pt x="91068" y="-10854"/>
                      <a:pt x="163458" y="1529"/>
                    </a:cubicBezTo>
                    <a:cubicBezTo>
                      <a:pt x="265376" y="19626"/>
                      <a:pt x="218703" y="160596"/>
                      <a:pt x="207273" y="184409"/>
                    </a:cubicBezTo>
                    <a:cubicBezTo>
                      <a:pt x="195843" y="209174"/>
                      <a:pt x="149171" y="319664"/>
                      <a:pt x="146313" y="326331"/>
                    </a:cubicBezTo>
                    <a:cubicBezTo>
                      <a:pt x="144408" y="332046"/>
                      <a:pt x="71066" y="469206"/>
                      <a:pt x="45348" y="502544"/>
                    </a:cubicBezTo>
                    <a:cubicBezTo>
                      <a:pt x="43443" y="505401"/>
                      <a:pt x="38680" y="506354"/>
                      <a:pt x="35823" y="503496"/>
                    </a:cubicBezTo>
                    <a:cubicBezTo>
                      <a:pt x="25346" y="494924"/>
                      <a:pt x="3438" y="474921"/>
                      <a:pt x="580" y="461586"/>
                    </a:cubicBezTo>
                    <a:cubicBezTo>
                      <a:pt x="-3229" y="445394"/>
                      <a:pt x="12963" y="385386"/>
                      <a:pt x="12963" y="385386"/>
                    </a:cubicBezTo>
                    <a:cubicBezTo>
                      <a:pt x="12963" y="385386"/>
                      <a:pt x="54873" y="235844"/>
                      <a:pt x="58683" y="229176"/>
                    </a:cubicBezTo>
                    <a:cubicBezTo>
                      <a:pt x="61541" y="224414"/>
                      <a:pt x="63446" y="199649"/>
                      <a:pt x="70113" y="163454"/>
                    </a:cubicBezTo>
                    <a:close/>
                  </a:path>
                </a:pathLst>
              </a:custGeom>
              <a:solidFill>
                <a:srgbClr val="4846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0" name="Freeform: Shape 829">
                <a:extLst>
                  <a:ext uri="{FF2B5EF4-FFF2-40B4-BE49-F238E27FC236}">
                    <a16:creationId xmlns:a16="http://schemas.microsoft.com/office/drawing/2014/main" id="{9DDB04C8-D8B2-45D1-845E-6248F2C1693A}"/>
                  </a:ext>
                </a:extLst>
              </p:cNvPr>
              <p:cNvSpPr/>
              <p:nvPr/>
            </p:nvSpPr>
            <p:spPr>
              <a:xfrm>
                <a:off x="9895218" y="1200308"/>
                <a:ext cx="209550" cy="266700"/>
              </a:xfrm>
              <a:custGeom>
                <a:avLst/>
                <a:gdLst>
                  <a:gd name="connsiteX0" fmla="*/ 86982 w 209550"/>
                  <a:gd name="connsiteY0" fmla="*/ 269209 h 266700"/>
                  <a:gd name="connsiteX1" fmla="*/ 60312 w 209550"/>
                  <a:gd name="connsiteY1" fmla="*/ 248254 h 266700"/>
                  <a:gd name="connsiteX2" fmla="*/ 28879 w 209550"/>
                  <a:gd name="connsiteY2" fmla="*/ 233966 h 266700"/>
                  <a:gd name="connsiteX3" fmla="*/ 23165 w 209550"/>
                  <a:gd name="connsiteY3" fmla="*/ 208249 h 266700"/>
                  <a:gd name="connsiteX4" fmla="*/ 15544 w 209550"/>
                  <a:gd name="connsiteY4" fmla="*/ 171101 h 266700"/>
                  <a:gd name="connsiteX5" fmla="*/ 304 w 209550"/>
                  <a:gd name="connsiteY5" fmla="*/ 159671 h 266700"/>
                  <a:gd name="connsiteX6" fmla="*/ 6972 w 209550"/>
                  <a:gd name="connsiteY6" fmla="*/ 129191 h 266700"/>
                  <a:gd name="connsiteX7" fmla="*/ 304 w 209550"/>
                  <a:gd name="connsiteY7" fmla="*/ 102521 h 266700"/>
                  <a:gd name="connsiteX8" fmla="*/ 8877 w 209550"/>
                  <a:gd name="connsiteY8" fmla="*/ 62516 h 266700"/>
                  <a:gd name="connsiteX9" fmla="*/ 161277 w 209550"/>
                  <a:gd name="connsiteY9" fmla="*/ 12986 h 266700"/>
                  <a:gd name="connsiteX10" fmla="*/ 193662 w 209550"/>
                  <a:gd name="connsiteY10" fmla="*/ 201581 h 266700"/>
                  <a:gd name="connsiteX11" fmla="*/ 185090 w 209550"/>
                  <a:gd name="connsiteY11" fmla="*/ 233966 h 266700"/>
                  <a:gd name="connsiteX12" fmla="*/ 86982 w 209550"/>
                  <a:gd name="connsiteY12" fmla="*/ 269209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550" h="266700">
                    <a:moveTo>
                      <a:pt x="86982" y="269209"/>
                    </a:moveTo>
                    <a:cubicBezTo>
                      <a:pt x="86982" y="269209"/>
                      <a:pt x="79362" y="250159"/>
                      <a:pt x="60312" y="248254"/>
                    </a:cubicBezTo>
                    <a:cubicBezTo>
                      <a:pt x="41262" y="246349"/>
                      <a:pt x="30785" y="240634"/>
                      <a:pt x="28879" y="233966"/>
                    </a:cubicBezTo>
                    <a:cubicBezTo>
                      <a:pt x="26974" y="227299"/>
                      <a:pt x="26974" y="218726"/>
                      <a:pt x="23165" y="208249"/>
                    </a:cubicBezTo>
                    <a:cubicBezTo>
                      <a:pt x="18402" y="197771"/>
                      <a:pt x="15544" y="172054"/>
                      <a:pt x="15544" y="171101"/>
                    </a:cubicBezTo>
                    <a:cubicBezTo>
                      <a:pt x="15544" y="170149"/>
                      <a:pt x="1257" y="166339"/>
                      <a:pt x="304" y="159671"/>
                    </a:cubicBezTo>
                    <a:cubicBezTo>
                      <a:pt x="-648" y="153004"/>
                      <a:pt x="7924" y="131096"/>
                      <a:pt x="6972" y="129191"/>
                    </a:cubicBezTo>
                    <a:cubicBezTo>
                      <a:pt x="6019" y="127286"/>
                      <a:pt x="-1601" y="112999"/>
                      <a:pt x="304" y="102521"/>
                    </a:cubicBezTo>
                    <a:cubicBezTo>
                      <a:pt x="1257" y="92044"/>
                      <a:pt x="3162" y="75851"/>
                      <a:pt x="8877" y="62516"/>
                    </a:cubicBezTo>
                    <a:cubicBezTo>
                      <a:pt x="14592" y="49181"/>
                      <a:pt x="56502" y="-30829"/>
                      <a:pt x="161277" y="12986"/>
                    </a:cubicBezTo>
                    <a:cubicBezTo>
                      <a:pt x="266052" y="56801"/>
                      <a:pt x="184137" y="144431"/>
                      <a:pt x="193662" y="201581"/>
                    </a:cubicBezTo>
                    <a:cubicBezTo>
                      <a:pt x="193662" y="201581"/>
                      <a:pt x="203187" y="213964"/>
                      <a:pt x="185090" y="233966"/>
                    </a:cubicBezTo>
                    <a:cubicBezTo>
                      <a:pt x="166040" y="254921"/>
                      <a:pt x="116510" y="257779"/>
                      <a:pt x="86982" y="269209"/>
                    </a:cubicBezTo>
                    <a:close/>
                  </a:path>
                </a:pathLst>
              </a:custGeom>
              <a:solidFill>
                <a:srgbClr val="FCD1C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1" name="Freeform: Shape 830">
                <a:extLst>
                  <a:ext uri="{FF2B5EF4-FFF2-40B4-BE49-F238E27FC236}">
                    <a16:creationId xmlns:a16="http://schemas.microsoft.com/office/drawing/2014/main" id="{BD23A2F8-6677-495E-B3A0-ED57D21BEF74}"/>
                  </a:ext>
                </a:extLst>
              </p:cNvPr>
              <p:cNvSpPr/>
              <p:nvPr/>
            </p:nvSpPr>
            <p:spPr>
              <a:xfrm>
                <a:off x="9929813" y="1349390"/>
                <a:ext cx="152400" cy="114300"/>
              </a:xfrm>
              <a:custGeom>
                <a:avLst/>
                <a:gdLst>
                  <a:gd name="connsiteX0" fmla="*/ 149542 w 152400"/>
                  <a:gd name="connsiteY0" fmla="*/ 84884 h 114300"/>
                  <a:gd name="connsiteX1" fmla="*/ 158115 w 152400"/>
                  <a:gd name="connsiteY1" fmla="*/ 52499 h 114300"/>
                  <a:gd name="connsiteX2" fmla="*/ 159067 w 152400"/>
                  <a:gd name="connsiteY2" fmla="*/ 26781 h 114300"/>
                  <a:gd name="connsiteX3" fmla="*/ 117158 w 152400"/>
                  <a:gd name="connsiteY3" fmla="*/ 34401 h 114300"/>
                  <a:gd name="connsiteX4" fmla="*/ 60960 w 152400"/>
                  <a:gd name="connsiteY4" fmla="*/ 8684 h 114300"/>
                  <a:gd name="connsiteX5" fmla="*/ 49530 w 152400"/>
                  <a:gd name="connsiteY5" fmla="*/ 42974 h 114300"/>
                  <a:gd name="connsiteX6" fmla="*/ 61913 w 152400"/>
                  <a:gd name="connsiteY6" fmla="*/ 59166 h 114300"/>
                  <a:gd name="connsiteX7" fmla="*/ 60008 w 152400"/>
                  <a:gd name="connsiteY7" fmla="*/ 72501 h 114300"/>
                  <a:gd name="connsiteX8" fmla="*/ 0 w 152400"/>
                  <a:gd name="connsiteY8" fmla="*/ 92504 h 114300"/>
                  <a:gd name="connsiteX9" fmla="*/ 25717 w 152400"/>
                  <a:gd name="connsiteY9" fmla="*/ 100124 h 114300"/>
                  <a:gd name="connsiteX10" fmla="*/ 52388 w 152400"/>
                  <a:gd name="connsiteY10" fmla="*/ 121079 h 114300"/>
                  <a:gd name="connsiteX11" fmla="*/ 149542 w 152400"/>
                  <a:gd name="connsiteY11" fmla="*/ 8488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" h="114300">
                    <a:moveTo>
                      <a:pt x="149542" y="84884"/>
                    </a:moveTo>
                    <a:cubicBezTo>
                      <a:pt x="167640" y="64881"/>
                      <a:pt x="158115" y="52499"/>
                      <a:pt x="158115" y="52499"/>
                    </a:cubicBezTo>
                    <a:cubicBezTo>
                      <a:pt x="157163" y="44879"/>
                      <a:pt x="157163" y="36306"/>
                      <a:pt x="159067" y="26781"/>
                    </a:cubicBezTo>
                    <a:lnTo>
                      <a:pt x="117158" y="34401"/>
                    </a:lnTo>
                    <a:cubicBezTo>
                      <a:pt x="117158" y="34401"/>
                      <a:pt x="57150" y="-20844"/>
                      <a:pt x="60960" y="8684"/>
                    </a:cubicBezTo>
                    <a:cubicBezTo>
                      <a:pt x="64770" y="38211"/>
                      <a:pt x="49530" y="42974"/>
                      <a:pt x="49530" y="42974"/>
                    </a:cubicBezTo>
                    <a:lnTo>
                      <a:pt x="61913" y="59166"/>
                    </a:lnTo>
                    <a:cubicBezTo>
                      <a:pt x="64770" y="62976"/>
                      <a:pt x="62865" y="67739"/>
                      <a:pt x="60008" y="72501"/>
                    </a:cubicBezTo>
                    <a:cubicBezTo>
                      <a:pt x="41910" y="102029"/>
                      <a:pt x="0" y="92504"/>
                      <a:pt x="0" y="92504"/>
                    </a:cubicBezTo>
                    <a:cubicBezTo>
                      <a:pt x="4763" y="96314"/>
                      <a:pt x="14288" y="98219"/>
                      <a:pt x="25717" y="100124"/>
                    </a:cubicBezTo>
                    <a:cubicBezTo>
                      <a:pt x="44767" y="102029"/>
                      <a:pt x="52388" y="121079"/>
                      <a:pt x="52388" y="121079"/>
                    </a:cubicBezTo>
                    <a:cubicBezTo>
                      <a:pt x="81915" y="108696"/>
                      <a:pt x="131445" y="105839"/>
                      <a:pt x="149542" y="84884"/>
                    </a:cubicBezTo>
                    <a:close/>
                  </a:path>
                </a:pathLst>
              </a:custGeom>
              <a:solidFill>
                <a:srgbClr val="E2B1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32" name="Graphic 440">
                <a:extLst>
                  <a:ext uri="{FF2B5EF4-FFF2-40B4-BE49-F238E27FC236}">
                    <a16:creationId xmlns:a16="http://schemas.microsoft.com/office/drawing/2014/main" id="{35960DAE-7B35-4A46-81B5-042221229FB0}"/>
                  </a:ext>
                </a:extLst>
              </p:cNvPr>
              <p:cNvGrpSpPr/>
              <p:nvPr/>
            </p:nvGrpSpPr>
            <p:grpSpPr>
              <a:xfrm>
                <a:off x="9896844" y="1189444"/>
                <a:ext cx="209550" cy="219075"/>
                <a:chOff x="9896844" y="1189444"/>
                <a:chExt cx="209550" cy="219075"/>
              </a:xfrm>
              <a:solidFill>
                <a:schemeClr val="accent1"/>
              </a:solidFill>
            </p:grpSpPr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id="{4B398CA3-86FD-48E8-A4B8-01DE4D34043D}"/>
                    </a:ext>
                  </a:extLst>
                </p:cNvPr>
                <p:cNvSpPr/>
                <p:nvPr/>
              </p:nvSpPr>
              <p:spPr>
                <a:xfrm>
                  <a:off x="9896844" y="1189444"/>
                  <a:ext cx="209550" cy="219075"/>
                </a:xfrm>
                <a:custGeom>
                  <a:avLst/>
                  <a:gdLst>
                    <a:gd name="connsiteX0" fmla="*/ 2488 w 209550"/>
                    <a:gd name="connsiteY0" fmla="*/ 42900 h 219075"/>
                    <a:gd name="connsiteX1" fmla="*/ 6298 w 209550"/>
                    <a:gd name="connsiteY1" fmla="*/ 73380 h 219075"/>
                    <a:gd name="connsiteX2" fmla="*/ 29158 w 209550"/>
                    <a:gd name="connsiteY2" fmla="*/ 91478 h 219075"/>
                    <a:gd name="connsiteX3" fmla="*/ 28206 w 209550"/>
                    <a:gd name="connsiteY3" fmla="*/ 119100 h 219075"/>
                    <a:gd name="connsiteX4" fmla="*/ 31063 w 209550"/>
                    <a:gd name="connsiteY4" fmla="*/ 130530 h 219075"/>
                    <a:gd name="connsiteX5" fmla="*/ 45351 w 209550"/>
                    <a:gd name="connsiteY5" fmla="*/ 153390 h 219075"/>
                    <a:gd name="connsiteX6" fmla="*/ 49161 w 209550"/>
                    <a:gd name="connsiteY6" fmla="*/ 168630 h 219075"/>
                    <a:gd name="connsiteX7" fmla="*/ 49161 w 209550"/>
                    <a:gd name="connsiteY7" fmla="*/ 180060 h 219075"/>
                    <a:gd name="connsiteX8" fmla="*/ 54876 w 209550"/>
                    <a:gd name="connsiteY8" fmla="*/ 186728 h 219075"/>
                    <a:gd name="connsiteX9" fmla="*/ 58686 w 209550"/>
                    <a:gd name="connsiteY9" fmla="*/ 187680 h 219075"/>
                    <a:gd name="connsiteX10" fmla="*/ 65353 w 209550"/>
                    <a:gd name="connsiteY10" fmla="*/ 181965 h 219075"/>
                    <a:gd name="connsiteX11" fmla="*/ 67258 w 209550"/>
                    <a:gd name="connsiteY11" fmla="*/ 166725 h 219075"/>
                    <a:gd name="connsiteX12" fmla="*/ 92023 w 209550"/>
                    <a:gd name="connsiteY12" fmla="*/ 169583 h 219075"/>
                    <a:gd name="connsiteX13" fmla="*/ 107263 w 209550"/>
                    <a:gd name="connsiteY13" fmla="*/ 176250 h 219075"/>
                    <a:gd name="connsiteX14" fmla="*/ 116788 w 209550"/>
                    <a:gd name="connsiteY14" fmla="*/ 185775 h 219075"/>
                    <a:gd name="connsiteX15" fmla="*/ 136791 w 209550"/>
                    <a:gd name="connsiteY15" fmla="*/ 224828 h 219075"/>
                    <a:gd name="connsiteX16" fmla="*/ 187273 w 209550"/>
                    <a:gd name="connsiteY16" fmla="*/ 203873 h 219075"/>
                    <a:gd name="connsiteX17" fmla="*/ 213943 w 209550"/>
                    <a:gd name="connsiteY17" fmla="*/ 114338 h 219075"/>
                    <a:gd name="connsiteX18" fmla="*/ 141553 w 209550"/>
                    <a:gd name="connsiteY18" fmla="*/ 5753 h 219075"/>
                    <a:gd name="connsiteX19" fmla="*/ 2488 w 209550"/>
                    <a:gd name="connsiteY19" fmla="*/ 42900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9550" h="219075">
                      <a:moveTo>
                        <a:pt x="2488" y="42900"/>
                      </a:moveTo>
                      <a:cubicBezTo>
                        <a:pt x="2488" y="42900"/>
                        <a:pt x="-5132" y="64808"/>
                        <a:pt x="6298" y="73380"/>
                      </a:cubicBezTo>
                      <a:cubicBezTo>
                        <a:pt x="17728" y="82905"/>
                        <a:pt x="29158" y="91478"/>
                        <a:pt x="29158" y="91478"/>
                      </a:cubicBezTo>
                      <a:lnTo>
                        <a:pt x="28206" y="119100"/>
                      </a:lnTo>
                      <a:cubicBezTo>
                        <a:pt x="28206" y="122910"/>
                        <a:pt x="29158" y="126720"/>
                        <a:pt x="31063" y="130530"/>
                      </a:cubicBezTo>
                      <a:lnTo>
                        <a:pt x="45351" y="153390"/>
                      </a:lnTo>
                      <a:cubicBezTo>
                        <a:pt x="48208" y="158153"/>
                        <a:pt x="49161" y="162915"/>
                        <a:pt x="49161" y="168630"/>
                      </a:cubicBezTo>
                      <a:lnTo>
                        <a:pt x="49161" y="180060"/>
                      </a:lnTo>
                      <a:cubicBezTo>
                        <a:pt x="49161" y="182918"/>
                        <a:pt x="51066" y="185775"/>
                        <a:pt x="54876" y="186728"/>
                      </a:cubicBezTo>
                      <a:lnTo>
                        <a:pt x="58686" y="187680"/>
                      </a:lnTo>
                      <a:cubicBezTo>
                        <a:pt x="62496" y="187680"/>
                        <a:pt x="65353" y="185775"/>
                        <a:pt x="65353" y="181965"/>
                      </a:cubicBezTo>
                      <a:lnTo>
                        <a:pt x="67258" y="166725"/>
                      </a:lnTo>
                      <a:cubicBezTo>
                        <a:pt x="67258" y="166725"/>
                        <a:pt x="74878" y="154343"/>
                        <a:pt x="92023" y="169583"/>
                      </a:cubicBezTo>
                      <a:lnTo>
                        <a:pt x="107263" y="176250"/>
                      </a:lnTo>
                      <a:cubicBezTo>
                        <a:pt x="111073" y="178155"/>
                        <a:pt x="114883" y="181965"/>
                        <a:pt x="116788" y="185775"/>
                      </a:cubicBezTo>
                      <a:cubicBezTo>
                        <a:pt x="120598" y="198158"/>
                        <a:pt x="130123" y="221018"/>
                        <a:pt x="136791" y="224828"/>
                      </a:cubicBezTo>
                      <a:cubicBezTo>
                        <a:pt x="146316" y="230543"/>
                        <a:pt x="182511" y="212445"/>
                        <a:pt x="187273" y="203873"/>
                      </a:cubicBezTo>
                      <a:cubicBezTo>
                        <a:pt x="192036" y="195300"/>
                        <a:pt x="205371" y="141008"/>
                        <a:pt x="213943" y="114338"/>
                      </a:cubicBezTo>
                      <a:cubicBezTo>
                        <a:pt x="221563" y="88620"/>
                        <a:pt x="218706" y="23850"/>
                        <a:pt x="141553" y="5753"/>
                      </a:cubicBezTo>
                      <a:cubicBezTo>
                        <a:pt x="64401" y="-13297"/>
                        <a:pt x="13918" y="19088"/>
                        <a:pt x="2488" y="42900"/>
                      </a:cubicBezTo>
                      <a:close/>
                    </a:path>
                  </a:pathLst>
                </a:custGeom>
                <a:solidFill>
                  <a:srgbClr val="AA83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id="{36135502-1402-4802-A6C6-513B51F967DC}"/>
                    </a:ext>
                  </a:extLst>
                </p:cNvPr>
                <p:cNvSpPr/>
                <p:nvPr/>
              </p:nvSpPr>
              <p:spPr>
                <a:xfrm>
                  <a:off x="9926003" y="1287589"/>
                  <a:ext cx="180975" cy="123825"/>
                </a:xfrm>
                <a:custGeom>
                  <a:avLst/>
                  <a:gdLst>
                    <a:gd name="connsiteX0" fmla="*/ 159067 w 180975"/>
                    <a:gd name="connsiteY0" fmla="*/ 104775 h 123825"/>
                    <a:gd name="connsiteX1" fmla="*/ 185738 w 180975"/>
                    <a:gd name="connsiteY1" fmla="*/ 15240 h 123825"/>
                    <a:gd name="connsiteX2" fmla="*/ 116205 w 180975"/>
                    <a:gd name="connsiteY2" fmla="*/ 40005 h 123825"/>
                    <a:gd name="connsiteX3" fmla="*/ 0 w 180975"/>
                    <a:gd name="connsiteY3" fmla="*/ 0 h 123825"/>
                    <a:gd name="connsiteX4" fmla="*/ 0 w 180975"/>
                    <a:gd name="connsiteY4" fmla="*/ 20002 h 123825"/>
                    <a:gd name="connsiteX5" fmla="*/ 2857 w 180975"/>
                    <a:gd name="connsiteY5" fmla="*/ 31432 h 123825"/>
                    <a:gd name="connsiteX6" fmla="*/ 17145 w 180975"/>
                    <a:gd name="connsiteY6" fmla="*/ 54293 h 123825"/>
                    <a:gd name="connsiteX7" fmla="*/ 20955 w 180975"/>
                    <a:gd name="connsiteY7" fmla="*/ 69532 h 123825"/>
                    <a:gd name="connsiteX8" fmla="*/ 20955 w 180975"/>
                    <a:gd name="connsiteY8" fmla="*/ 80962 h 123825"/>
                    <a:gd name="connsiteX9" fmla="*/ 26670 w 180975"/>
                    <a:gd name="connsiteY9" fmla="*/ 87630 h 123825"/>
                    <a:gd name="connsiteX10" fmla="*/ 30480 w 180975"/>
                    <a:gd name="connsiteY10" fmla="*/ 88582 h 123825"/>
                    <a:gd name="connsiteX11" fmla="*/ 37147 w 180975"/>
                    <a:gd name="connsiteY11" fmla="*/ 82868 h 123825"/>
                    <a:gd name="connsiteX12" fmla="*/ 39052 w 180975"/>
                    <a:gd name="connsiteY12" fmla="*/ 67628 h 123825"/>
                    <a:gd name="connsiteX13" fmla="*/ 63817 w 180975"/>
                    <a:gd name="connsiteY13" fmla="*/ 70485 h 123825"/>
                    <a:gd name="connsiteX14" fmla="*/ 85725 w 180975"/>
                    <a:gd name="connsiteY14" fmla="*/ 80010 h 123825"/>
                    <a:gd name="connsiteX15" fmla="*/ 107632 w 180975"/>
                    <a:gd name="connsiteY15" fmla="*/ 126682 h 123825"/>
                    <a:gd name="connsiteX16" fmla="*/ 159067 w 180975"/>
                    <a:gd name="connsiteY16" fmla="*/ 104775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0975" h="123825">
                      <a:moveTo>
                        <a:pt x="159067" y="104775"/>
                      </a:moveTo>
                      <a:cubicBezTo>
                        <a:pt x="163830" y="96203"/>
                        <a:pt x="177165" y="41910"/>
                        <a:pt x="185738" y="15240"/>
                      </a:cubicBezTo>
                      <a:cubicBezTo>
                        <a:pt x="185738" y="15240"/>
                        <a:pt x="155257" y="35243"/>
                        <a:pt x="116205" y="40005"/>
                      </a:cubicBezTo>
                      <a:cubicBezTo>
                        <a:pt x="77152" y="45720"/>
                        <a:pt x="0" y="0"/>
                        <a:pt x="0" y="0"/>
                      </a:cubicBezTo>
                      <a:lnTo>
                        <a:pt x="0" y="20002"/>
                      </a:lnTo>
                      <a:cubicBezTo>
                        <a:pt x="0" y="23813"/>
                        <a:pt x="952" y="27622"/>
                        <a:pt x="2857" y="31432"/>
                      </a:cubicBezTo>
                      <a:lnTo>
                        <a:pt x="17145" y="54293"/>
                      </a:lnTo>
                      <a:cubicBezTo>
                        <a:pt x="20002" y="59055"/>
                        <a:pt x="20955" y="63818"/>
                        <a:pt x="20955" y="69532"/>
                      </a:cubicBezTo>
                      <a:lnTo>
                        <a:pt x="20955" y="80962"/>
                      </a:lnTo>
                      <a:cubicBezTo>
                        <a:pt x="20955" y="83820"/>
                        <a:pt x="22860" y="86678"/>
                        <a:pt x="26670" y="87630"/>
                      </a:cubicBezTo>
                      <a:lnTo>
                        <a:pt x="30480" y="88582"/>
                      </a:lnTo>
                      <a:cubicBezTo>
                        <a:pt x="34290" y="88582"/>
                        <a:pt x="37147" y="86678"/>
                        <a:pt x="37147" y="82868"/>
                      </a:cubicBezTo>
                      <a:lnTo>
                        <a:pt x="39052" y="67628"/>
                      </a:lnTo>
                      <a:cubicBezTo>
                        <a:pt x="39052" y="67628"/>
                        <a:pt x="46672" y="55245"/>
                        <a:pt x="63817" y="70485"/>
                      </a:cubicBezTo>
                      <a:lnTo>
                        <a:pt x="85725" y="80010"/>
                      </a:lnTo>
                      <a:cubicBezTo>
                        <a:pt x="85725" y="80010"/>
                        <a:pt x="98107" y="120968"/>
                        <a:pt x="107632" y="126682"/>
                      </a:cubicBezTo>
                      <a:cubicBezTo>
                        <a:pt x="118110" y="131445"/>
                        <a:pt x="154305" y="113347"/>
                        <a:pt x="159067" y="104775"/>
                      </a:cubicBezTo>
                      <a:close/>
                    </a:path>
                  </a:pathLst>
                </a:custGeom>
                <a:solidFill>
                  <a:srgbClr val="936D6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35" name="Freeform: Shape 834">
                <a:extLst>
                  <a:ext uri="{FF2B5EF4-FFF2-40B4-BE49-F238E27FC236}">
                    <a16:creationId xmlns:a16="http://schemas.microsoft.com/office/drawing/2014/main" id="{A1FCCD25-A45C-4ADC-9E22-D47CAD452B6F}"/>
                  </a:ext>
                </a:extLst>
              </p:cNvPr>
              <p:cNvSpPr/>
              <p:nvPr/>
            </p:nvSpPr>
            <p:spPr>
              <a:xfrm>
                <a:off x="9969394" y="1395222"/>
                <a:ext cx="133350" cy="114300"/>
              </a:xfrm>
              <a:custGeom>
                <a:avLst/>
                <a:gdLst>
                  <a:gd name="connsiteX0" fmla="*/ 117581 w 133350"/>
                  <a:gd name="connsiteY0" fmla="*/ 0 h 114300"/>
                  <a:gd name="connsiteX1" fmla="*/ 131868 w 133350"/>
                  <a:gd name="connsiteY1" fmla="*/ 44767 h 114300"/>
                  <a:gd name="connsiteX2" fmla="*/ 423 w 133350"/>
                  <a:gd name="connsiteY2" fmla="*/ 122873 h 114300"/>
                  <a:gd name="connsiteX3" fmla="*/ 11853 w 133350"/>
                  <a:gd name="connsiteY3" fmla="*/ 70485 h 114300"/>
                  <a:gd name="connsiteX4" fmla="*/ 109961 w 133350"/>
                  <a:gd name="connsiteY4" fmla="*/ 34290 h 114300"/>
                  <a:gd name="connsiteX5" fmla="*/ 117581 w 133350"/>
                  <a:gd name="connsiteY5" fmla="*/ 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114300">
                    <a:moveTo>
                      <a:pt x="117581" y="0"/>
                    </a:moveTo>
                    <a:cubicBezTo>
                      <a:pt x="117581" y="0"/>
                      <a:pt x="147108" y="19050"/>
                      <a:pt x="131868" y="44767"/>
                    </a:cubicBezTo>
                    <a:cubicBezTo>
                      <a:pt x="115676" y="71438"/>
                      <a:pt x="6138" y="116205"/>
                      <a:pt x="423" y="122873"/>
                    </a:cubicBezTo>
                    <a:cubicBezTo>
                      <a:pt x="423" y="122873"/>
                      <a:pt x="-3387" y="83820"/>
                      <a:pt x="11853" y="70485"/>
                    </a:cubicBezTo>
                    <a:cubicBezTo>
                      <a:pt x="11853" y="70485"/>
                      <a:pt x="95673" y="55245"/>
                      <a:pt x="109961" y="34290"/>
                    </a:cubicBezTo>
                    <a:cubicBezTo>
                      <a:pt x="122343" y="14288"/>
                      <a:pt x="117581" y="0"/>
                      <a:pt x="117581" y="0"/>
                    </a:cubicBezTo>
                    <a:close/>
                  </a:path>
                </a:pathLst>
              </a:custGeom>
              <a:solidFill>
                <a:srgbClr val="F0F6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6" name="Freeform: Shape 835">
                <a:extLst>
                  <a:ext uri="{FF2B5EF4-FFF2-40B4-BE49-F238E27FC236}">
                    <a16:creationId xmlns:a16="http://schemas.microsoft.com/office/drawing/2014/main" id="{81E9463E-8E10-488A-B3F9-F8BB39E24514}"/>
                  </a:ext>
                </a:extLst>
              </p:cNvPr>
              <p:cNvSpPr/>
              <p:nvPr/>
            </p:nvSpPr>
            <p:spPr>
              <a:xfrm>
                <a:off x="9993630" y="1395222"/>
                <a:ext cx="104775" cy="95250"/>
              </a:xfrm>
              <a:custGeom>
                <a:avLst/>
                <a:gdLst>
                  <a:gd name="connsiteX0" fmla="*/ 93345 w 104775"/>
                  <a:gd name="connsiteY0" fmla="*/ 0 h 95250"/>
                  <a:gd name="connsiteX1" fmla="*/ 84773 w 104775"/>
                  <a:gd name="connsiteY1" fmla="*/ 35242 h 95250"/>
                  <a:gd name="connsiteX2" fmla="*/ 0 w 104775"/>
                  <a:gd name="connsiteY2" fmla="*/ 68580 h 95250"/>
                  <a:gd name="connsiteX3" fmla="*/ 0 w 104775"/>
                  <a:gd name="connsiteY3" fmla="*/ 68580 h 95250"/>
                  <a:gd name="connsiteX4" fmla="*/ 22860 w 104775"/>
                  <a:gd name="connsiteY4" fmla="*/ 99060 h 95250"/>
                  <a:gd name="connsiteX5" fmla="*/ 107633 w 104775"/>
                  <a:gd name="connsiteY5" fmla="*/ 44767 h 95250"/>
                  <a:gd name="connsiteX6" fmla="*/ 93345 w 104775"/>
                  <a:gd name="connsiteY6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95250">
                    <a:moveTo>
                      <a:pt x="93345" y="0"/>
                    </a:moveTo>
                    <a:cubicBezTo>
                      <a:pt x="93345" y="0"/>
                      <a:pt x="98108" y="14288"/>
                      <a:pt x="84773" y="35242"/>
                    </a:cubicBezTo>
                    <a:cubicBezTo>
                      <a:pt x="74295" y="51435"/>
                      <a:pt x="23813" y="63817"/>
                      <a:pt x="0" y="68580"/>
                    </a:cubicBezTo>
                    <a:lnTo>
                      <a:pt x="0" y="68580"/>
                    </a:lnTo>
                    <a:cubicBezTo>
                      <a:pt x="0" y="68580"/>
                      <a:pt x="8573" y="73342"/>
                      <a:pt x="22860" y="99060"/>
                    </a:cubicBezTo>
                    <a:cubicBezTo>
                      <a:pt x="57150" y="81915"/>
                      <a:pt x="98108" y="60960"/>
                      <a:pt x="107633" y="44767"/>
                    </a:cubicBezTo>
                    <a:cubicBezTo>
                      <a:pt x="122873" y="19050"/>
                      <a:pt x="93345" y="0"/>
                      <a:pt x="93345" y="0"/>
                    </a:cubicBezTo>
                    <a:close/>
                  </a:path>
                </a:pathLst>
              </a:custGeom>
              <a:solidFill>
                <a:srgbClr val="C4C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7" name="Freeform: Shape 836">
                <a:extLst>
                  <a:ext uri="{FF2B5EF4-FFF2-40B4-BE49-F238E27FC236}">
                    <a16:creationId xmlns:a16="http://schemas.microsoft.com/office/drawing/2014/main" id="{A92265FA-23F9-40A0-9945-BA10007E978F}"/>
                  </a:ext>
                </a:extLst>
              </p:cNvPr>
              <p:cNvSpPr/>
              <p:nvPr/>
            </p:nvSpPr>
            <p:spPr>
              <a:xfrm>
                <a:off x="9850755" y="1662874"/>
                <a:ext cx="190500" cy="476250"/>
              </a:xfrm>
              <a:custGeom>
                <a:avLst/>
                <a:gdLst>
                  <a:gd name="connsiteX0" fmla="*/ 180023 w 190500"/>
                  <a:gd name="connsiteY0" fmla="*/ 0 h 476250"/>
                  <a:gd name="connsiteX1" fmla="*/ 121920 w 190500"/>
                  <a:gd name="connsiteY1" fmla="*/ 256223 h 476250"/>
                  <a:gd name="connsiteX2" fmla="*/ 0 w 190500"/>
                  <a:gd name="connsiteY2" fmla="*/ 472440 h 476250"/>
                  <a:gd name="connsiteX3" fmla="*/ 7620 w 190500"/>
                  <a:gd name="connsiteY3" fmla="*/ 479107 h 476250"/>
                  <a:gd name="connsiteX4" fmla="*/ 17145 w 190500"/>
                  <a:gd name="connsiteY4" fmla="*/ 478155 h 476250"/>
                  <a:gd name="connsiteX5" fmla="*/ 118110 w 190500"/>
                  <a:gd name="connsiteY5" fmla="*/ 301943 h 476250"/>
                  <a:gd name="connsiteX6" fmla="*/ 179070 w 190500"/>
                  <a:gd name="connsiteY6" fmla="*/ 160020 h 476250"/>
                  <a:gd name="connsiteX7" fmla="*/ 180023 w 190500"/>
                  <a:gd name="connsiteY7" fmla="*/ 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476250">
                    <a:moveTo>
                      <a:pt x="180023" y="0"/>
                    </a:moveTo>
                    <a:cubicBezTo>
                      <a:pt x="206692" y="85725"/>
                      <a:pt x="133350" y="217170"/>
                      <a:pt x="121920" y="256223"/>
                    </a:cubicBezTo>
                    <a:cubicBezTo>
                      <a:pt x="110490" y="295275"/>
                      <a:pt x="0" y="472440"/>
                      <a:pt x="0" y="472440"/>
                    </a:cubicBezTo>
                    <a:cubicBezTo>
                      <a:pt x="2858" y="475298"/>
                      <a:pt x="5715" y="477203"/>
                      <a:pt x="7620" y="479107"/>
                    </a:cubicBezTo>
                    <a:cubicBezTo>
                      <a:pt x="10478" y="481013"/>
                      <a:pt x="14288" y="481013"/>
                      <a:pt x="17145" y="478155"/>
                    </a:cubicBezTo>
                    <a:cubicBezTo>
                      <a:pt x="42863" y="445770"/>
                      <a:pt x="115253" y="307657"/>
                      <a:pt x="118110" y="301943"/>
                    </a:cubicBezTo>
                    <a:cubicBezTo>
                      <a:pt x="120967" y="295275"/>
                      <a:pt x="167640" y="184785"/>
                      <a:pt x="179070" y="160020"/>
                    </a:cubicBezTo>
                    <a:cubicBezTo>
                      <a:pt x="188595" y="140970"/>
                      <a:pt x="220028" y="45720"/>
                      <a:pt x="180023" y="0"/>
                    </a:cubicBezTo>
                    <a:close/>
                  </a:path>
                </a:pathLst>
              </a:custGeom>
              <a:solidFill>
                <a:srgbClr val="2412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8" name="Freeform: Shape 837">
                <a:extLst>
                  <a:ext uri="{FF2B5EF4-FFF2-40B4-BE49-F238E27FC236}">
                    <a16:creationId xmlns:a16="http://schemas.microsoft.com/office/drawing/2014/main" id="{C36A7C72-9E2A-4256-80AA-58ACEE2AA626}"/>
                  </a:ext>
                </a:extLst>
              </p:cNvPr>
              <p:cNvSpPr/>
              <p:nvPr/>
            </p:nvSpPr>
            <p:spPr>
              <a:xfrm>
                <a:off x="9872663" y="1479994"/>
                <a:ext cx="228600" cy="161925"/>
              </a:xfrm>
              <a:custGeom>
                <a:avLst/>
                <a:gdLst>
                  <a:gd name="connsiteX0" fmla="*/ 232410 w 228600"/>
                  <a:gd name="connsiteY0" fmla="*/ 0 h 161925"/>
                  <a:gd name="connsiteX1" fmla="*/ 159067 w 228600"/>
                  <a:gd name="connsiteY1" fmla="*/ 39052 h 161925"/>
                  <a:gd name="connsiteX2" fmla="*/ 108585 w 228600"/>
                  <a:gd name="connsiteY2" fmla="*/ 67627 h 161925"/>
                  <a:gd name="connsiteX3" fmla="*/ 100013 w 228600"/>
                  <a:gd name="connsiteY3" fmla="*/ 58102 h 161925"/>
                  <a:gd name="connsiteX4" fmla="*/ 88583 w 228600"/>
                  <a:gd name="connsiteY4" fmla="*/ 81915 h 161925"/>
                  <a:gd name="connsiteX5" fmla="*/ 33338 w 228600"/>
                  <a:gd name="connsiteY5" fmla="*/ 121920 h 161925"/>
                  <a:gd name="connsiteX6" fmla="*/ 0 w 228600"/>
                  <a:gd name="connsiteY6" fmla="*/ 169545 h 161925"/>
                  <a:gd name="connsiteX7" fmla="*/ 84772 w 228600"/>
                  <a:gd name="connsiteY7" fmla="*/ 92392 h 161925"/>
                  <a:gd name="connsiteX8" fmla="*/ 94297 w 228600"/>
                  <a:gd name="connsiteY8" fmla="*/ 87630 h 161925"/>
                  <a:gd name="connsiteX9" fmla="*/ 100013 w 228600"/>
                  <a:gd name="connsiteY9" fmla="*/ 68580 h 161925"/>
                  <a:gd name="connsiteX10" fmla="*/ 108585 w 228600"/>
                  <a:gd name="connsiteY10" fmla="*/ 78105 h 161925"/>
                  <a:gd name="connsiteX11" fmla="*/ 232410 w 228600"/>
                  <a:gd name="connsiteY11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161925">
                    <a:moveTo>
                      <a:pt x="232410" y="0"/>
                    </a:moveTo>
                    <a:cubicBezTo>
                      <a:pt x="232410" y="0"/>
                      <a:pt x="182880" y="26670"/>
                      <a:pt x="159067" y="39052"/>
                    </a:cubicBezTo>
                    <a:cubicBezTo>
                      <a:pt x="135255" y="51435"/>
                      <a:pt x="108585" y="67627"/>
                      <a:pt x="108585" y="67627"/>
                    </a:cubicBezTo>
                    <a:lnTo>
                      <a:pt x="100013" y="58102"/>
                    </a:lnTo>
                    <a:lnTo>
                      <a:pt x="88583" y="81915"/>
                    </a:lnTo>
                    <a:cubicBezTo>
                      <a:pt x="88583" y="81915"/>
                      <a:pt x="50483" y="103823"/>
                      <a:pt x="33338" y="121920"/>
                    </a:cubicBezTo>
                    <a:cubicBezTo>
                      <a:pt x="15240" y="140017"/>
                      <a:pt x="1905" y="164782"/>
                      <a:pt x="0" y="169545"/>
                    </a:cubicBezTo>
                    <a:cubicBezTo>
                      <a:pt x="0" y="169545"/>
                      <a:pt x="47625" y="109538"/>
                      <a:pt x="84772" y="92392"/>
                    </a:cubicBezTo>
                    <a:lnTo>
                      <a:pt x="94297" y="87630"/>
                    </a:lnTo>
                    <a:lnTo>
                      <a:pt x="100013" y="68580"/>
                    </a:lnTo>
                    <a:lnTo>
                      <a:pt x="108585" y="78105"/>
                    </a:lnTo>
                    <a:cubicBezTo>
                      <a:pt x="109538" y="79057"/>
                      <a:pt x="217170" y="16192"/>
                      <a:pt x="232410" y="0"/>
                    </a:cubicBezTo>
                    <a:close/>
                  </a:path>
                </a:pathLst>
              </a:custGeom>
              <a:solidFill>
                <a:srgbClr val="2412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39" name="Graphic 440">
              <a:extLst>
                <a:ext uri="{FF2B5EF4-FFF2-40B4-BE49-F238E27FC236}">
                  <a16:creationId xmlns:a16="http://schemas.microsoft.com/office/drawing/2014/main" id="{35960DAE-7B35-4A46-81B5-042221229FB0}"/>
                </a:ext>
              </a:extLst>
            </p:cNvPr>
            <p:cNvGrpSpPr/>
            <p:nvPr/>
          </p:nvGrpSpPr>
          <p:grpSpPr>
            <a:xfrm>
              <a:off x="8858166" y="724594"/>
              <a:ext cx="628650" cy="1419225"/>
              <a:chOff x="8858166" y="724594"/>
              <a:chExt cx="628650" cy="1419225"/>
            </a:xfrm>
            <a:solidFill>
              <a:schemeClr val="accent1"/>
            </a:solidFill>
          </p:grpSpPr>
          <p:sp>
            <p:nvSpPr>
              <p:cNvPr id="840" name="Freeform: Shape 839">
                <a:extLst>
                  <a:ext uri="{FF2B5EF4-FFF2-40B4-BE49-F238E27FC236}">
                    <a16:creationId xmlns:a16="http://schemas.microsoft.com/office/drawing/2014/main" id="{99161E3B-6912-46E8-81AA-1B27F79993FC}"/>
                  </a:ext>
                </a:extLst>
              </p:cNvPr>
              <p:cNvSpPr/>
              <p:nvPr/>
            </p:nvSpPr>
            <p:spPr>
              <a:xfrm>
                <a:off x="9282303" y="1482375"/>
                <a:ext cx="200025" cy="161925"/>
              </a:xfrm>
              <a:custGeom>
                <a:avLst/>
                <a:gdLst>
                  <a:gd name="connsiteX0" fmla="*/ 32195 w 200025"/>
                  <a:gd name="connsiteY0" fmla="*/ 3334 h 161925"/>
                  <a:gd name="connsiteX1" fmla="*/ 56960 w 200025"/>
                  <a:gd name="connsiteY1" fmla="*/ 3334 h 161925"/>
                  <a:gd name="connsiteX2" fmla="*/ 101727 w 200025"/>
                  <a:gd name="connsiteY2" fmla="*/ 5239 h 161925"/>
                  <a:gd name="connsiteX3" fmla="*/ 128397 w 200025"/>
                  <a:gd name="connsiteY3" fmla="*/ 11906 h 161925"/>
                  <a:gd name="connsiteX4" fmla="*/ 154115 w 200025"/>
                  <a:gd name="connsiteY4" fmla="*/ 16669 h 161925"/>
                  <a:gd name="connsiteX5" fmla="*/ 158877 w 200025"/>
                  <a:gd name="connsiteY5" fmla="*/ 34766 h 161925"/>
                  <a:gd name="connsiteX6" fmla="*/ 118872 w 200025"/>
                  <a:gd name="connsiteY6" fmla="*/ 34766 h 161925"/>
                  <a:gd name="connsiteX7" fmla="*/ 111252 w 200025"/>
                  <a:gd name="connsiteY7" fmla="*/ 49054 h 161925"/>
                  <a:gd name="connsiteX8" fmla="*/ 162687 w 200025"/>
                  <a:gd name="connsiteY8" fmla="*/ 107156 h 161925"/>
                  <a:gd name="connsiteX9" fmla="*/ 198882 w 200025"/>
                  <a:gd name="connsiteY9" fmla="*/ 138589 h 161925"/>
                  <a:gd name="connsiteX10" fmla="*/ 198882 w 200025"/>
                  <a:gd name="connsiteY10" fmla="*/ 147161 h 161925"/>
                  <a:gd name="connsiteX11" fmla="*/ 204597 w 200025"/>
                  <a:gd name="connsiteY11" fmla="*/ 161449 h 161925"/>
                  <a:gd name="connsiteX12" fmla="*/ 186500 w 200025"/>
                  <a:gd name="connsiteY12" fmla="*/ 159544 h 161925"/>
                  <a:gd name="connsiteX13" fmla="*/ 185547 w 200025"/>
                  <a:gd name="connsiteY13" fmla="*/ 169069 h 161925"/>
                  <a:gd name="connsiteX14" fmla="*/ 161735 w 200025"/>
                  <a:gd name="connsiteY14" fmla="*/ 161449 h 161925"/>
                  <a:gd name="connsiteX15" fmla="*/ 149352 w 200025"/>
                  <a:gd name="connsiteY15" fmla="*/ 161449 h 161925"/>
                  <a:gd name="connsiteX16" fmla="*/ 93155 w 200025"/>
                  <a:gd name="connsiteY16" fmla="*/ 128111 h 161925"/>
                  <a:gd name="connsiteX17" fmla="*/ 65532 w 200025"/>
                  <a:gd name="connsiteY17" fmla="*/ 105251 h 161925"/>
                  <a:gd name="connsiteX18" fmla="*/ 41720 w 200025"/>
                  <a:gd name="connsiteY18" fmla="*/ 82391 h 161925"/>
                  <a:gd name="connsiteX19" fmla="*/ 1715 w 200025"/>
                  <a:gd name="connsiteY19" fmla="*/ 62389 h 161925"/>
                  <a:gd name="connsiteX20" fmla="*/ 32195 w 200025"/>
                  <a:gd name="connsiteY20" fmla="*/ 333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0025" h="161925">
                    <a:moveTo>
                      <a:pt x="32195" y="3334"/>
                    </a:moveTo>
                    <a:cubicBezTo>
                      <a:pt x="32195" y="3334"/>
                      <a:pt x="50292" y="6191"/>
                      <a:pt x="56960" y="3334"/>
                    </a:cubicBezTo>
                    <a:cubicBezTo>
                      <a:pt x="63627" y="-476"/>
                      <a:pt x="81725" y="-2381"/>
                      <a:pt x="101727" y="5239"/>
                    </a:cubicBezTo>
                    <a:cubicBezTo>
                      <a:pt x="121730" y="12859"/>
                      <a:pt x="120777" y="10954"/>
                      <a:pt x="128397" y="11906"/>
                    </a:cubicBezTo>
                    <a:cubicBezTo>
                      <a:pt x="136017" y="12859"/>
                      <a:pt x="149352" y="13811"/>
                      <a:pt x="154115" y="16669"/>
                    </a:cubicBezTo>
                    <a:cubicBezTo>
                      <a:pt x="157925" y="19526"/>
                      <a:pt x="166497" y="24289"/>
                      <a:pt x="158877" y="34766"/>
                    </a:cubicBezTo>
                    <a:cubicBezTo>
                      <a:pt x="151257" y="45244"/>
                      <a:pt x="123635" y="35719"/>
                      <a:pt x="118872" y="34766"/>
                    </a:cubicBezTo>
                    <a:cubicBezTo>
                      <a:pt x="114110" y="33814"/>
                      <a:pt x="109347" y="42386"/>
                      <a:pt x="111252" y="49054"/>
                    </a:cubicBezTo>
                    <a:cubicBezTo>
                      <a:pt x="113157" y="56674"/>
                      <a:pt x="156020" y="102394"/>
                      <a:pt x="162687" y="107156"/>
                    </a:cubicBezTo>
                    <a:cubicBezTo>
                      <a:pt x="169355" y="111919"/>
                      <a:pt x="197930" y="130969"/>
                      <a:pt x="198882" y="138589"/>
                    </a:cubicBezTo>
                    <a:cubicBezTo>
                      <a:pt x="199835" y="146209"/>
                      <a:pt x="198882" y="147161"/>
                      <a:pt x="198882" y="147161"/>
                    </a:cubicBezTo>
                    <a:cubicBezTo>
                      <a:pt x="198882" y="147161"/>
                      <a:pt x="207455" y="154781"/>
                      <a:pt x="204597" y="161449"/>
                    </a:cubicBezTo>
                    <a:cubicBezTo>
                      <a:pt x="201740" y="168116"/>
                      <a:pt x="188405" y="157639"/>
                      <a:pt x="186500" y="159544"/>
                    </a:cubicBezTo>
                    <a:cubicBezTo>
                      <a:pt x="186500" y="159544"/>
                      <a:pt x="188405" y="167164"/>
                      <a:pt x="185547" y="169069"/>
                    </a:cubicBezTo>
                    <a:cubicBezTo>
                      <a:pt x="182690" y="170021"/>
                      <a:pt x="163640" y="163354"/>
                      <a:pt x="161735" y="161449"/>
                    </a:cubicBezTo>
                    <a:cubicBezTo>
                      <a:pt x="161735" y="161449"/>
                      <a:pt x="159830" y="167164"/>
                      <a:pt x="149352" y="161449"/>
                    </a:cubicBezTo>
                    <a:cubicBezTo>
                      <a:pt x="138875" y="155734"/>
                      <a:pt x="97917" y="131921"/>
                      <a:pt x="93155" y="128111"/>
                    </a:cubicBezTo>
                    <a:cubicBezTo>
                      <a:pt x="88392" y="123349"/>
                      <a:pt x="72200" y="109061"/>
                      <a:pt x="65532" y="105251"/>
                    </a:cubicBezTo>
                    <a:cubicBezTo>
                      <a:pt x="58865" y="101441"/>
                      <a:pt x="47435" y="88106"/>
                      <a:pt x="41720" y="82391"/>
                    </a:cubicBezTo>
                    <a:cubicBezTo>
                      <a:pt x="36005" y="76676"/>
                      <a:pt x="11240" y="64294"/>
                      <a:pt x="1715" y="62389"/>
                    </a:cubicBezTo>
                    <a:cubicBezTo>
                      <a:pt x="-8763" y="58579"/>
                      <a:pt x="32195" y="3334"/>
                      <a:pt x="32195" y="3334"/>
                    </a:cubicBezTo>
                    <a:close/>
                  </a:path>
                </a:pathLst>
              </a:custGeom>
              <a:solidFill>
                <a:srgbClr val="FCD1C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1" name="Freeform: Shape 840">
                <a:extLst>
                  <a:ext uri="{FF2B5EF4-FFF2-40B4-BE49-F238E27FC236}">
                    <a16:creationId xmlns:a16="http://schemas.microsoft.com/office/drawing/2014/main" id="{00D7E6E7-76E7-409C-A546-16AD6BABDEF0}"/>
                  </a:ext>
                </a:extLst>
              </p:cNvPr>
              <p:cNvSpPr/>
              <p:nvPr/>
            </p:nvSpPr>
            <p:spPr>
              <a:xfrm>
                <a:off x="9282581" y="1485709"/>
                <a:ext cx="180975" cy="161925"/>
              </a:xfrm>
              <a:custGeom>
                <a:avLst/>
                <a:gdLst>
                  <a:gd name="connsiteX0" fmla="*/ 64302 w 180975"/>
                  <a:gd name="connsiteY0" fmla="*/ 83820 h 161925"/>
                  <a:gd name="connsiteX1" fmla="*/ 24297 w 180975"/>
                  <a:gd name="connsiteY1" fmla="*/ 53340 h 161925"/>
                  <a:gd name="connsiteX2" fmla="*/ 46204 w 180975"/>
                  <a:gd name="connsiteY2" fmla="*/ 952 h 161925"/>
                  <a:gd name="connsiteX3" fmla="*/ 46204 w 180975"/>
                  <a:gd name="connsiteY3" fmla="*/ 952 h 161925"/>
                  <a:gd name="connsiteX4" fmla="*/ 32869 w 180975"/>
                  <a:gd name="connsiteY4" fmla="*/ 0 h 161925"/>
                  <a:gd name="connsiteX5" fmla="*/ 1437 w 180975"/>
                  <a:gd name="connsiteY5" fmla="*/ 57150 h 161925"/>
                  <a:gd name="connsiteX6" fmla="*/ 41442 w 180975"/>
                  <a:gd name="connsiteY6" fmla="*/ 77152 h 161925"/>
                  <a:gd name="connsiteX7" fmla="*/ 65254 w 180975"/>
                  <a:gd name="connsiteY7" fmla="*/ 100013 h 161925"/>
                  <a:gd name="connsiteX8" fmla="*/ 92877 w 180975"/>
                  <a:gd name="connsiteY8" fmla="*/ 122873 h 161925"/>
                  <a:gd name="connsiteX9" fmla="*/ 149074 w 180975"/>
                  <a:gd name="connsiteY9" fmla="*/ 156210 h 161925"/>
                  <a:gd name="connsiteX10" fmla="*/ 161457 w 180975"/>
                  <a:gd name="connsiteY10" fmla="*/ 156210 h 161925"/>
                  <a:gd name="connsiteX11" fmla="*/ 185269 w 180975"/>
                  <a:gd name="connsiteY11" fmla="*/ 163830 h 161925"/>
                  <a:gd name="connsiteX12" fmla="*/ 186222 w 180975"/>
                  <a:gd name="connsiteY12" fmla="*/ 154305 h 161925"/>
                  <a:gd name="connsiteX13" fmla="*/ 159552 w 180975"/>
                  <a:gd name="connsiteY13" fmla="*/ 141923 h 161925"/>
                  <a:gd name="connsiteX14" fmla="*/ 64302 w 180975"/>
                  <a:gd name="connsiteY14" fmla="*/ 8382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61925">
                    <a:moveTo>
                      <a:pt x="64302" y="83820"/>
                    </a:moveTo>
                    <a:cubicBezTo>
                      <a:pt x="54777" y="66675"/>
                      <a:pt x="24297" y="53340"/>
                      <a:pt x="24297" y="53340"/>
                    </a:cubicBezTo>
                    <a:cubicBezTo>
                      <a:pt x="26202" y="39052"/>
                      <a:pt x="46204" y="952"/>
                      <a:pt x="46204" y="952"/>
                    </a:cubicBezTo>
                    <a:lnTo>
                      <a:pt x="46204" y="952"/>
                    </a:lnTo>
                    <a:cubicBezTo>
                      <a:pt x="39537" y="952"/>
                      <a:pt x="32869" y="0"/>
                      <a:pt x="32869" y="0"/>
                    </a:cubicBezTo>
                    <a:cubicBezTo>
                      <a:pt x="32869" y="0"/>
                      <a:pt x="-8088" y="55245"/>
                      <a:pt x="1437" y="57150"/>
                    </a:cubicBezTo>
                    <a:cubicBezTo>
                      <a:pt x="10962" y="59055"/>
                      <a:pt x="35727" y="71438"/>
                      <a:pt x="41442" y="77152"/>
                    </a:cubicBezTo>
                    <a:cubicBezTo>
                      <a:pt x="47157" y="82867"/>
                      <a:pt x="58587" y="96202"/>
                      <a:pt x="65254" y="100013"/>
                    </a:cubicBezTo>
                    <a:cubicBezTo>
                      <a:pt x="71922" y="103823"/>
                      <a:pt x="88114" y="119063"/>
                      <a:pt x="92877" y="122873"/>
                    </a:cubicBezTo>
                    <a:cubicBezTo>
                      <a:pt x="97639" y="127635"/>
                      <a:pt x="137644" y="150495"/>
                      <a:pt x="149074" y="156210"/>
                    </a:cubicBezTo>
                    <a:cubicBezTo>
                      <a:pt x="159552" y="161925"/>
                      <a:pt x="161457" y="156210"/>
                      <a:pt x="161457" y="156210"/>
                    </a:cubicBezTo>
                    <a:cubicBezTo>
                      <a:pt x="163362" y="158115"/>
                      <a:pt x="182412" y="165735"/>
                      <a:pt x="185269" y="163830"/>
                    </a:cubicBezTo>
                    <a:cubicBezTo>
                      <a:pt x="188127" y="162877"/>
                      <a:pt x="186222" y="154305"/>
                      <a:pt x="186222" y="154305"/>
                    </a:cubicBezTo>
                    <a:cubicBezTo>
                      <a:pt x="186222" y="154305"/>
                      <a:pt x="172887" y="146685"/>
                      <a:pt x="159552" y="141923"/>
                    </a:cubicBezTo>
                    <a:cubicBezTo>
                      <a:pt x="145264" y="139065"/>
                      <a:pt x="73827" y="100013"/>
                      <a:pt x="64302" y="83820"/>
                    </a:cubicBezTo>
                    <a:close/>
                  </a:path>
                </a:pathLst>
              </a:custGeom>
              <a:solidFill>
                <a:srgbClr val="E2B1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A7351B34-121F-4DDF-97E2-A6B0B8B43FCB}"/>
                  </a:ext>
                </a:extLst>
              </p:cNvPr>
              <p:cNvSpPr/>
              <p:nvPr/>
            </p:nvSpPr>
            <p:spPr>
              <a:xfrm>
                <a:off x="9252565" y="1424749"/>
                <a:ext cx="28575" cy="38100"/>
              </a:xfrm>
              <a:custGeom>
                <a:avLst/>
                <a:gdLst>
                  <a:gd name="connsiteX0" fmla="*/ 31452 w 28575"/>
                  <a:gd name="connsiteY0" fmla="*/ 0 h 38100"/>
                  <a:gd name="connsiteX1" fmla="*/ 34310 w 28575"/>
                  <a:gd name="connsiteY1" fmla="*/ 37148 h 38100"/>
                  <a:gd name="connsiteX2" fmla="*/ 20 w 28575"/>
                  <a:gd name="connsiteY2" fmla="*/ 28575 h 38100"/>
                  <a:gd name="connsiteX3" fmla="*/ 16212 w 28575"/>
                  <a:gd name="connsiteY3" fmla="*/ 0 h 38100"/>
                  <a:gd name="connsiteX4" fmla="*/ 31452 w 28575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31452" y="0"/>
                    </a:moveTo>
                    <a:cubicBezTo>
                      <a:pt x="31452" y="0"/>
                      <a:pt x="35262" y="20955"/>
                      <a:pt x="34310" y="37148"/>
                    </a:cubicBezTo>
                    <a:cubicBezTo>
                      <a:pt x="32405" y="54293"/>
                      <a:pt x="-932" y="32385"/>
                      <a:pt x="20" y="28575"/>
                    </a:cubicBezTo>
                    <a:cubicBezTo>
                      <a:pt x="973" y="25718"/>
                      <a:pt x="16212" y="0"/>
                      <a:pt x="16212" y="0"/>
                    </a:cubicBezTo>
                    <a:lnTo>
                      <a:pt x="31452" y="0"/>
                    </a:lnTo>
                    <a:close/>
                  </a:path>
                </a:pathLst>
              </a:custGeom>
              <a:solidFill>
                <a:srgbClr val="FCD1C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A98CEA9A-270E-4EB7-90DB-AEBF0BB4CF39}"/>
                  </a:ext>
                </a:extLst>
              </p:cNvPr>
              <p:cNvSpPr/>
              <p:nvPr/>
            </p:nvSpPr>
            <p:spPr>
              <a:xfrm>
                <a:off x="9136380" y="914207"/>
                <a:ext cx="161925" cy="523875"/>
              </a:xfrm>
              <a:custGeom>
                <a:avLst/>
                <a:gdLst>
                  <a:gd name="connsiteX0" fmla="*/ 0 w 161925"/>
                  <a:gd name="connsiteY0" fmla="*/ 2 h 523875"/>
                  <a:gd name="connsiteX1" fmla="*/ 41910 w 161925"/>
                  <a:gd name="connsiteY1" fmla="*/ 37150 h 523875"/>
                  <a:gd name="connsiteX2" fmla="*/ 122873 w 161925"/>
                  <a:gd name="connsiteY2" fmla="*/ 252415 h 523875"/>
                  <a:gd name="connsiteX3" fmla="*/ 126683 w 161925"/>
                  <a:gd name="connsiteY3" fmla="*/ 265750 h 523875"/>
                  <a:gd name="connsiteX4" fmla="*/ 165735 w 161925"/>
                  <a:gd name="connsiteY4" fmla="*/ 508637 h 523875"/>
                  <a:gd name="connsiteX5" fmla="*/ 126683 w 161925"/>
                  <a:gd name="connsiteY5" fmla="*/ 528640 h 523875"/>
                  <a:gd name="connsiteX6" fmla="*/ 93345 w 161925"/>
                  <a:gd name="connsiteY6" fmla="*/ 517210 h 523875"/>
                  <a:gd name="connsiteX7" fmla="*/ 60960 w 161925"/>
                  <a:gd name="connsiteY7" fmla="*/ 186692 h 523875"/>
                  <a:gd name="connsiteX8" fmla="*/ 7620 w 161925"/>
                  <a:gd name="connsiteY8" fmla="*/ 12385 h 523875"/>
                  <a:gd name="connsiteX9" fmla="*/ 0 w 161925"/>
                  <a:gd name="connsiteY9" fmla="*/ 2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23875">
                    <a:moveTo>
                      <a:pt x="0" y="2"/>
                    </a:moveTo>
                    <a:cubicBezTo>
                      <a:pt x="0" y="2"/>
                      <a:pt x="19050" y="-950"/>
                      <a:pt x="41910" y="37150"/>
                    </a:cubicBezTo>
                    <a:cubicBezTo>
                      <a:pt x="63818" y="73345"/>
                      <a:pt x="102870" y="202885"/>
                      <a:pt x="122873" y="252415"/>
                    </a:cubicBezTo>
                    <a:cubicBezTo>
                      <a:pt x="124778" y="257177"/>
                      <a:pt x="125730" y="260987"/>
                      <a:pt x="126683" y="265750"/>
                    </a:cubicBezTo>
                    <a:cubicBezTo>
                      <a:pt x="133350" y="304802"/>
                      <a:pt x="163830" y="486730"/>
                      <a:pt x="165735" y="508637"/>
                    </a:cubicBezTo>
                    <a:cubicBezTo>
                      <a:pt x="165735" y="508637"/>
                      <a:pt x="141923" y="523877"/>
                      <a:pt x="126683" y="528640"/>
                    </a:cubicBezTo>
                    <a:lnTo>
                      <a:pt x="93345" y="517210"/>
                    </a:lnTo>
                    <a:lnTo>
                      <a:pt x="60960" y="186692"/>
                    </a:lnTo>
                    <a:lnTo>
                      <a:pt x="7620" y="1238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412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DAD42F8D-0EA3-4D62-B612-822E55B48EBA}"/>
                  </a:ext>
                </a:extLst>
              </p:cNvPr>
              <p:cNvSpPr/>
              <p:nvPr/>
            </p:nvSpPr>
            <p:spPr>
              <a:xfrm>
                <a:off x="9025667" y="2001964"/>
                <a:ext cx="171450" cy="142875"/>
              </a:xfrm>
              <a:custGeom>
                <a:avLst/>
                <a:gdLst>
                  <a:gd name="connsiteX0" fmla="*/ 4033 w 171450"/>
                  <a:gd name="connsiteY0" fmla="*/ 0 h 142875"/>
                  <a:gd name="connsiteX1" fmla="*/ 1176 w 171450"/>
                  <a:gd name="connsiteY1" fmla="*/ 36195 h 142875"/>
                  <a:gd name="connsiteX2" fmla="*/ 48801 w 171450"/>
                  <a:gd name="connsiteY2" fmla="*/ 93345 h 142875"/>
                  <a:gd name="connsiteX3" fmla="*/ 111666 w 171450"/>
                  <a:gd name="connsiteY3" fmla="*/ 144780 h 142875"/>
                  <a:gd name="connsiteX4" fmla="*/ 180246 w 171450"/>
                  <a:gd name="connsiteY4" fmla="*/ 133350 h 142875"/>
                  <a:gd name="connsiteX5" fmla="*/ 152623 w 171450"/>
                  <a:gd name="connsiteY5" fmla="*/ 77153 h 142875"/>
                  <a:gd name="connsiteX6" fmla="*/ 91663 w 171450"/>
                  <a:gd name="connsiteY6" fmla="*/ 8573 h 142875"/>
                  <a:gd name="connsiteX7" fmla="*/ 72613 w 171450"/>
                  <a:gd name="connsiteY7" fmla="*/ 0 h 142875"/>
                  <a:gd name="connsiteX8" fmla="*/ 23083 w 171450"/>
                  <a:gd name="connsiteY8" fmla="*/ 8573 h 142875"/>
                  <a:gd name="connsiteX9" fmla="*/ 4033 w 171450"/>
                  <a:gd name="connsiteY9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142875">
                    <a:moveTo>
                      <a:pt x="4033" y="0"/>
                    </a:moveTo>
                    <a:cubicBezTo>
                      <a:pt x="4033" y="0"/>
                      <a:pt x="-2634" y="30480"/>
                      <a:pt x="1176" y="36195"/>
                    </a:cubicBezTo>
                    <a:cubicBezTo>
                      <a:pt x="4986" y="41910"/>
                      <a:pt x="44038" y="86678"/>
                      <a:pt x="48801" y="93345"/>
                    </a:cubicBezTo>
                    <a:cubicBezTo>
                      <a:pt x="52611" y="99060"/>
                      <a:pt x="73566" y="136208"/>
                      <a:pt x="111666" y="144780"/>
                    </a:cubicBezTo>
                    <a:cubicBezTo>
                      <a:pt x="149766" y="153353"/>
                      <a:pt x="175483" y="151448"/>
                      <a:pt x="180246" y="133350"/>
                    </a:cubicBezTo>
                    <a:cubicBezTo>
                      <a:pt x="185008" y="115253"/>
                      <a:pt x="163101" y="86678"/>
                      <a:pt x="152623" y="77153"/>
                    </a:cubicBezTo>
                    <a:cubicBezTo>
                      <a:pt x="142146" y="67628"/>
                      <a:pt x="99283" y="16192"/>
                      <a:pt x="91663" y="8573"/>
                    </a:cubicBezTo>
                    <a:cubicBezTo>
                      <a:pt x="84043" y="953"/>
                      <a:pt x="72613" y="0"/>
                      <a:pt x="72613" y="0"/>
                    </a:cubicBezTo>
                    <a:lnTo>
                      <a:pt x="23083" y="8573"/>
                    </a:lnTo>
                    <a:lnTo>
                      <a:pt x="4033" y="0"/>
                    </a:lnTo>
                    <a:close/>
                  </a:path>
                </a:pathLst>
              </a:custGeom>
              <a:solidFill>
                <a:srgbClr val="160A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7867968B-9ADD-44CE-93FA-9F87F85E6D1E}"/>
                  </a:ext>
                </a:extLst>
              </p:cNvPr>
              <p:cNvSpPr/>
              <p:nvPr/>
            </p:nvSpPr>
            <p:spPr>
              <a:xfrm>
                <a:off x="9101138" y="1910524"/>
                <a:ext cx="200025" cy="104775"/>
              </a:xfrm>
              <a:custGeom>
                <a:avLst/>
                <a:gdLst>
                  <a:gd name="connsiteX0" fmla="*/ 80963 w 200025"/>
                  <a:gd name="connsiteY0" fmla="*/ 0 h 104775"/>
                  <a:gd name="connsiteX1" fmla="*/ 138113 w 200025"/>
                  <a:gd name="connsiteY1" fmla="*/ 20002 h 104775"/>
                  <a:gd name="connsiteX2" fmla="*/ 203835 w 200025"/>
                  <a:gd name="connsiteY2" fmla="*/ 77152 h 104775"/>
                  <a:gd name="connsiteX3" fmla="*/ 157163 w 200025"/>
                  <a:gd name="connsiteY3" fmla="*/ 104775 h 104775"/>
                  <a:gd name="connsiteX4" fmla="*/ 100965 w 200025"/>
                  <a:gd name="connsiteY4" fmla="*/ 83820 h 104775"/>
                  <a:gd name="connsiteX5" fmla="*/ 60960 w 200025"/>
                  <a:gd name="connsiteY5" fmla="*/ 64770 h 104775"/>
                  <a:gd name="connsiteX6" fmla="*/ 5715 w 200025"/>
                  <a:gd name="connsiteY6" fmla="*/ 45720 h 104775"/>
                  <a:gd name="connsiteX7" fmla="*/ 0 w 200025"/>
                  <a:gd name="connsiteY7" fmla="*/ 14288 h 104775"/>
                  <a:gd name="connsiteX8" fmla="*/ 80963 w 200025"/>
                  <a:gd name="connsiteY8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025" h="104775">
                    <a:moveTo>
                      <a:pt x="80963" y="0"/>
                    </a:moveTo>
                    <a:cubicBezTo>
                      <a:pt x="80963" y="0"/>
                      <a:pt x="118110" y="14288"/>
                      <a:pt x="138113" y="20002"/>
                    </a:cubicBezTo>
                    <a:cubicBezTo>
                      <a:pt x="158115" y="24765"/>
                      <a:pt x="204788" y="60007"/>
                      <a:pt x="203835" y="77152"/>
                    </a:cubicBezTo>
                    <a:cubicBezTo>
                      <a:pt x="202883" y="95250"/>
                      <a:pt x="180023" y="106680"/>
                      <a:pt x="157163" y="104775"/>
                    </a:cubicBezTo>
                    <a:cubicBezTo>
                      <a:pt x="133350" y="102870"/>
                      <a:pt x="105727" y="87630"/>
                      <a:pt x="100965" y="83820"/>
                    </a:cubicBezTo>
                    <a:cubicBezTo>
                      <a:pt x="96202" y="80010"/>
                      <a:pt x="80010" y="71438"/>
                      <a:pt x="60960" y="64770"/>
                    </a:cubicBezTo>
                    <a:cubicBezTo>
                      <a:pt x="41910" y="59055"/>
                      <a:pt x="10477" y="56198"/>
                      <a:pt x="5715" y="45720"/>
                    </a:cubicBezTo>
                    <a:cubicBezTo>
                      <a:pt x="952" y="35243"/>
                      <a:pt x="0" y="14288"/>
                      <a:pt x="0" y="14288"/>
                    </a:cubicBezTo>
                    <a:lnTo>
                      <a:pt x="80963" y="0"/>
                    </a:lnTo>
                    <a:close/>
                  </a:path>
                </a:pathLst>
              </a:custGeom>
              <a:solidFill>
                <a:srgbClr val="160A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26DFB6B9-2562-49D2-AADC-69BF491DA150}"/>
                  </a:ext>
                </a:extLst>
              </p:cNvPr>
              <p:cNvSpPr/>
              <p:nvPr/>
            </p:nvSpPr>
            <p:spPr>
              <a:xfrm>
                <a:off x="8976360" y="1497139"/>
                <a:ext cx="266700" cy="542925"/>
              </a:xfrm>
              <a:custGeom>
                <a:avLst/>
                <a:gdLst>
                  <a:gd name="connsiteX0" fmla="*/ 120967 w 266700"/>
                  <a:gd name="connsiteY0" fmla="*/ 407670 h 542925"/>
                  <a:gd name="connsiteX1" fmla="*/ 122873 w 266700"/>
                  <a:gd name="connsiteY1" fmla="*/ 401955 h 542925"/>
                  <a:gd name="connsiteX2" fmla="*/ 122873 w 266700"/>
                  <a:gd name="connsiteY2" fmla="*/ 355283 h 542925"/>
                  <a:gd name="connsiteX3" fmla="*/ 114300 w 266700"/>
                  <a:gd name="connsiteY3" fmla="*/ 366713 h 542925"/>
                  <a:gd name="connsiteX4" fmla="*/ 131445 w 266700"/>
                  <a:gd name="connsiteY4" fmla="*/ 463867 h 542925"/>
                  <a:gd name="connsiteX5" fmla="*/ 142875 w 266700"/>
                  <a:gd name="connsiteY5" fmla="*/ 502920 h 542925"/>
                  <a:gd name="connsiteX6" fmla="*/ 131445 w 266700"/>
                  <a:gd name="connsiteY6" fmla="*/ 533400 h 542925"/>
                  <a:gd name="connsiteX7" fmla="*/ 65723 w 266700"/>
                  <a:gd name="connsiteY7" fmla="*/ 535305 h 542925"/>
                  <a:gd name="connsiteX8" fmla="*/ 40005 w 266700"/>
                  <a:gd name="connsiteY8" fmla="*/ 473392 h 542925"/>
                  <a:gd name="connsiteX9" fmla="*/ 19050 w 266700"/>
                  <a:gd name="connsiteY9" fmla="*/ 320040 h 542925"/>
                  <a:gd name="connsiteX10" fmla="*/ 27623 w 266700"/>
                  <a:gd name="connsiteY10" fmla="*/ 212408 h 542925"/>
                  <a:gd name="connsiteX11" fmla="*/ 0 w 266700"/>
                  <a:gd name="connsiteY11" fmla="*/ 61913 h 542925"/>
                  <a:gd name="connsiteX12" fmla="*/ 114300 w 266700"/>
                  <a:gd name="connsiteY12" fmla="*/ 40005 h 542925"/>
                  <a:gd name="connsiteX13" fmla="*/ 192405 w 266700"/>
                  <a:gd name="connsiteY13" fmla="*/ 0 h 542925"/>
                  <a:gd name="connsiteX14" fmla="*/ 251460 w 266700"/>
                  <a:gd name="connsiteY14" fmla="*/ 8573 h 542925"/>
                  <a:gd name="connsiteX15" fmla="*/ 266700 w 266700"/>
                  <a:gd name="connsiteY15" fmla="*/ 61913 h 542925"/>
                  <a:gd name="connsiteX16" fmla="*/ 226695 w 266700"/>
                  <a:gd name="connsiteY16" fmla="*/ 280988 h 542925"/>
                  <a:gd name="connsiteX17" fmla="*/ 203835 w 266700"/>
                  <a:gd name="connsiteY17" fmla="*/ 441008 h 542925"/>
                  <a:gd name="connsiteX18" fmla="*/ 141923 w 266700"/>
                  <a:gd name="connsiteY18" fmla="*/ 457200 h 542925"/>
                  <a:gd name="connsiteX19" fmla="*/ 128588 w 266700"/>
                  <a:gd name="connsiteY19" fmla="*/ 445770 h 542925"/>
                  <a:gd name="connsiteX20" fmla="*/ 120967 w 266700"/>
                  <a:gd name="connsiteY20" fmla="*/ 40767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6700" h="542925">
                    <a:moveTo>
                      <a:pt x="120967" y="407670"/>
                    </a:moveTo>
                    <a:cubicBezTo>
                      <a:pt x="120967" y="405765"/>
                      <a:pt x="122873" y="402908"/>
                      <a:pt x="122873" y="401955"/>
                    </a:cubicBezTo>
                    <a:cubicBezTo>
                      <a:pt x="124777" y="392430"/>
                      <a:pt x="122873" y="355283"/>
                      <a:pt x="122873" y="355283"/>
                    </a:cubicBezTo>
                    <a:lnTo>
                      <a:pt x="114300" y="366713"/>
                    </a:lnTo>
                    <a:cubicBezTo>
                      <a:pt x="114300" y="366713"/>
                      <a:pt x="120015" y="404813"/>
                      <a:pt x="131445" y="463867"/>
                    </a:cubicBezTo>
                    <a:cubicBezTo>
                      <a:pt x="134302" y="479108"/>
                      <a:pt x="141923" y="494348"/>
                      <a:pt x="142875" y="502920"/>
                    </a:cubicBezTo>
                    <a:cubicBezTo>
                      <a:pt x="146685" y="528638"/>
                      <a:pt x="131445" y="533400"/>
                      <a:pt x="131445" y="533400"/>
                    </a:cubicBezTo>
                    <a:cubicBezTo>
                      <a:pt x="100965" y="556260"/>
                      <a:pt x="74295" y="542925"/>
                      <a:pt x="65723" y="535305"/>
                    </a:cubicBezTo>
                    <a:cubicBezTo>
                      <a:pt x="56198" y="527685"/>
                      <a:pt x="53340" y="516255"/>
                      <a:pt x="40005" y="473392"/>
                    </a:cubicBezTo>
                    <a:cubicBezTo>
                      <a:pt x="26670" y="431483"/>
                      <a:pt x="16192" y="341948"/>
                      <a:pt x="19050" y="320040"/>
                    </a:cubicBezTo>
                    <a:cubicBezTo>
                      <a:pt x="21907" y="300990"/>
                      <a:pt x="28575" y="248603"/>
                      <a:pt x="27623" y="212408"/>
                    </a:cubicBezTo>
                    <a:cubicBezTo>
                      <a:pt x="27623" y="176213"/>
                      <a:pt x="0" y="61913"/>
                      <a:pt x="0" y="61913"/>
                    </a:cubicBezTo>
                    <a:lnTo>
                      <a:pt x="114300" y="40005"/>
                    </a:lnTo>
                    <a:lnTo>
                      <a:pt x="192405" y="0"/>
                    </a:lnTo>
                    <a:lnTo>
                      <a:pt x="251460" y="8573"/>
                    </a:lnTo>
                    <a:cubicBezTo>
                      <a:pt x="251460" y="8573"/>
                      <a:pt x="259080" y="-16192"/>
                      <a:pt x="266700" y="61913"/>
                    </a:cubicBezTo>
                    <a:cubicBezTo>
                      <a:pt x="274320" y="140970"/>
                      <a:pt x="226695" y="280988"/>
                      <a:pt x="226695" y="280988"/>
                    </a:cubicBezTo>
                    <a:cubicBezTo>
                      <a:pt x="214313" y="350520"/>
                      <a:pt x="210502" y="430530"/>
                      <a:pt x="203835" y="441008"/>
                    </a:cubicBezTo>
                    <a:cubicBezTo>
                      <a:pt x="196215" y="451485"/>
                      <a:pt x="168592" y="477203"/>
                      <a:pt x="141923" y="457200"/>
                    </a:cubicBezTo>
                    <a:cubicBezTo>
                      <a:pt x="137160" y="453390"/>
                      <a:pt x="131445" y="449580"/>
                      <a:pt x="128588" y="445770"/>
                    </a:cubicBezTo>
                    <a:lnTo>
                      <a:pt x="120967" y="407670"/>
                    </a:lnTo>
                    <a:close/>
                  </a:path>
                </a:pathLst>
              </a:custGeom>
              <a:solidFill>
                <a:srgbClr val="2412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0EA0ED12-3616-4FF0-BD21-4F4FC1A3F958}"/>
                  </a:ext>
                </a:extLst>
              </p:cNvPr>
              <p:cNvSpPr/>
              <p:nvPr/>
            </p:nvSpPr>
            <p:spPr>
              <a:xfrm>
                <a:off x="9090660" y="1533334"/>
                <a:ext cx="142875" cy="419100"/>
              </a:xfrm>
              <a:custGeom>
                <a:avLst/>
                <a:gdLst>
                  <a:gd name="connsiteX0" fmla="*/ 0 w 142875"/>
                  <a:gd name="connsiteY0" fmla="*/ 329565 h 419100"/>
                  <a:gd name="connsiteX1" fmla="*/ 55245 w 142875"/>
                  <a:gd name="connsiteY1" fmla="*/ 128588 h 419100"/>
                  <a:gd name="connsiteX2" fmla="*/ 115252 w 142875"/>
                  <a:gd name="connsiteY2" fmla="*/ 0 h 419100"/>
                  <a:gd name="connsiteX3" fmla="*/ 143827 w 142875"/>
                  <a:gd name="connsiteY3" fmla="*/ 10477 h 419100"/>
                  <a:gd name="connsiteX4" fmla="*/ 146685 w 142875"/>
                  <a:gd name="connsiteY4" fmla="*/ 10477 h 419100"/>
                  <a:gd name="connsiteX5" fmla="*/ 96202 w 142875"/>
                  <a:gd name="connsiteY5" fmla="*/ 88583 h 419100"/>
                  <a:gd name="connsiteX6" fmla="*/ 31432 w 142875"/>
                  <a:gd name="connsiteY6" fmla="*/ 260985 h 419100"/>
                  <a:gd name="connsiteX7" fmla="*/ 28575 w 142875"/>
                  <a:gd name="connsiteY7" fmla="*/ 420053 h 419100"/>
                  <a:gd name="connsiteX8" fmla="*/ 14288 w 142875"/>
                  <a:gd name="connsiteY8" fmla="*/ 414338 h 419100"/>
                  <a:gd name="connsiteX9" fmla="*/ 0 w 142875"/>
                  <a:gd name="connsiteY9" fmla="*/ 329565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875" h="419100">
                    <a:moveTo>
                      <a:pt x="0" y="329565"/>
                    </a:moveTo>
                    <a:cubicBezTo>
                      <a:pt x="0" y="329565"/>
                      <a:pt x="37148" y="227648"/>
                      <a:pt x="55245" y="128588"/>
                    </a:cubicBezTo>
                    <a:cubicBezTo>
                      <a:pt x="72390" y="31433"/>
                      <a:pt x="102870" y="18098"/>
                      <a:pt x="115252" y="0"/>
                    </a:cubicBezTo>
                    <a:cubicBezTo>
                      <a:pt x="115252" y="0"/>
                      <a:pt x="134302" y="8573"/>
                      <a:pt x="143827" y="10477"/>
                    </a:cubicBezTo>
                    <a:cubicBezTo>
                      <a:pt x="144780" y="10477"/>
                      <a:pt x="145732" y="10477"/>
                      <a:pt x="146685" y="10477"/>
                    </a:cubicBezTo>
                    <a:cubicBezTo>
                      <a:pt x="155257" y="10477"/>
                      <a:pt x="104775" y="72390"/>
                      <a:pt x="96202" y="88583"/>
                    </a:cubicBezTo>
                    <a:cubicBezTo>
                      <a:pt x="86677" y="104775"/>
                      <a:pt x="35242" y="241935"/>
                      <a:pt x="31432" y="260985"/>
                    </a:cubicBezTo>
                    <a:cubicBezTo>
                      <a:pt x="27623" y="280035"/>
                      <a:pt x="23813" y="412433"/>
                      <a:pt x="28575" y="420053"/>
                    </a:cubicBezTo>
                    <a:cubicBezTo>
                      <a:pt x="32385" y="427672"/>
                      <a:pt x="14288" y="414338"/>
                      <a:pt x="14288" y="414338"/>
                    </a:cubicBezTo>
                    <a:cubicBezTo>
                      <a:pt x="14288" y="414338"/>
                      <a:pt x="2857" y="386715"/>
                      <a:pt x="0" y="329565"/>
                    </a:cubicBezTo>
                    <a:close/>
                  </a:path>
                </a:pathLst>
              </a:custGeom>
              <a:solidFill>
                <a:srgbClr val="160A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ECC20D54-8424-4F9C-97DA-DE48FBC6B13E}"/>
                  </a:ext>
                </a:extLst>
              </p:cNvPr>
              <p:cNvSpPr/>
              <p:nvPr/>
            </p:nvSpPr>
            <p:spPr>
              <a:xfrm>
                <a:off x="8975408" y="1496186"/>
                <a:ext cx="209550" cy="533400"/>
              </a:xfrm>
              <a:custGeom>
                <a:avLst/>
                <a:gdLst>
                  <a:gd name="connsiteX0" fmla="*/ 212407 w 209550"/>
                  <a:gd name="connsiteY0" fmla="*/ 2858 h 533400"/>
                  <a:gd name="connsiteX1" fmla="*/ 192405 w 209550"/>
                  <a:gd name="connsiteY1" fmla="*/ 0 h 533400"/>
                  <a:gd name="connsiteX2" fmla="*/ 114300 w 209550"/>
                  <a:gd name="connsiteY2" fmla="*/ 40005 h 533400"/>
                  <a:gd name="connsiteX3" fmla="*/ 0 w 209550"/>
                  <a:gd name="connsiteY3" fmla="*/ 61913 h 533400"/>
                  <a:gd name="connsiteX4" fmla="*/ 27622 w 209550"/>
                  <a:gd name="connsiteY4" fmla="*/ 212408 h 533400"/>
                  <a:gd name="connsiteX5" fmla="*/ 19050 w 209550"/>
                  <a:gd name="connsiteY5" fmla="*/ 320040 h 533400"/>
                  <a:gd name="connsiteX6" fmla="*/ 40005 w 209550"/>
                  <a:gd name="connsiteY6" fmla="*/ 473393 h 533400"/>
                  <a:gd name="connsiteX7" fmla="*/ 52388 w 209550"/>
                  <a:gd name="connsiteY7" fmla="*/ 513398 h 533400"/>
                  <a:gd name="connsiteX8" fmla="*/ 76200 w 209550"/>
                  <a:gd name="connsiteY8" fmla="*/ 541020 h 533400"/>
                  <a:gd name="connsiteX9" fmla="*/ 35242 w 209550"/>
                  <a:gd name="connsiteY9" fmla="*/ 321945 h 533400"/>
                  <a:gd name="connsiteX10" fmla="*/ 48577 w 209550"/>
                  <a:gd name="connsiteY10" fmla="*/ 160020 h 533400"/>
                  <a:gd name="connsiteX11" fmla="*/ 202882 w 209550"/>
                  <a:gd name="connsiteY11" fmla="*/ 36195 h 533400"/>
                  <a:gd name="connsiteX12" fmla="*/ 212407 w 209550"/>
                  <a:gd name="connsiteY12" fmla="*/ 2858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550" h="533400">
                    <a:moveTo>
                      <a:pt x="212407" y="2858"/>
                    </a:moveTo>
                    <a:lnTo>
                      <a:pt x="192405" y="0"/>
                    </a:lnTo>
                    <a:lnTo>
                      <a:pt x="114300" y="40005"/>
                    </a:lnTo>
                    <a:lnTo>
                      <a:pt x="0" y="61913"/>
                    </a:lnTo>
                    <a:cubicBezTo>
                      <a:pt x="0" y="61913"/>
                      <a:pt x="27622" y="176213"/>
                      <a:pt x="27622" y="212408"/>
                    </a:cubicBezTo>
                    <a:cubicBezTo>
                      <a:pt x="27622" y="248602"/>
                      <a:pt x="20955" y="300990"/>
                      <a:pt x="19050" y="320040"/>
                    </a:cubicBezTo>
                    <a:cubicBezTo>
                      <a:pt x="16192" y="340995"/>
                      <a:pt x="27622" y="430530"/>
                      <a:pt x="40005" y="473393"/>
                    </a:cubicBezTo>
                    <a:cubicBezTo>
                      <a:pt x="45720" y="491490"/>
                      <a:pt x="49530" y="504825"/>
                      <a:pt x="52388" y="513398"/>
                    </a:cubicBezTo>
                    <a:cubicBezTo>
                      <a:pt x="57150" y="537210"/>
                      <a:pt x="76200" y="541020"/>
                      <a:pt x="76200" y="541020"/>
                    </a:cubicBezTo>
                    <a:cubicBezTo>
                      <a:pt x="76200" y="541020"/>
                      <a:pt x="31432" y="402908"/>
                      <a:pt x="35242" y="321945"/>
                    </a:cubicBezTo>
                    <a:cubicBezTo>
                      <a:pt x="39052" y="241935"/>
                      <a:pt x="50482" y="176213"/>
                      <a:pt x="48577" y="160020"/>
                    </a:cubicBezTo>
                    <a:cubicBezTo>
                      <a:pt x="48577" y="160020"/>
                      <a:pt x="178117" y="120015"/>
                      <a:pt x="202882" y="36195"/>
                    </a:cubicBezTo>
                    <a:cubicBezTo>
                      <a:pt x="207645" y="22860"/>
                      <a:pt x="210502" y="12383"/>
                      <a:pt x="212407" y="2858"/>
                    </a:cubicBezTo>
                    <a:close/>
                  </a:path>
                </a:pathLst>
              </a:custGeom>
              <a:solidFill>
                <a:srgbClr val="160A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D9C47736-AB21-4F9E-9DEE-FBA986B4A086}"/>
                  </a:ext>
                </a:extLst>
              </p:cNvPr>
              <p:cNvSpPr/>
              <p:nvPr/>
            </p:nvSpPr>
            <p:spPr>
              <a:xfrm>
                <a:off x="8861108" y="915028"/>
                <a:ext cx="371475" cy="704850"/>
              </a:xfrm>
              <a:custGeom>
                <a:avLst/>
                <a:gdLst>
                  <a:gd name="connsiteX0" fmla="*/ 101917 w 371475"/>
                  <a:gd name="connsiteY0" fmla="*/ 17279 h 704850"/>
                  <a:gd name="connsiteX1" fmla="*/ 90488 w 371475"/>
                  <a:gd name="connsiteY1" fmla="*/ 32519 h 704850"/>
                  <a:gd name="connsiteX2" fmla="*/ 77152 w 371475"/>
                  <a:gd name="connsiteY2" fmla="*/ 68714 h 704850"/>
                  <a:gd name="connsiteX3" fmla="*/ 13335 w 371475"/>
                  <a:gd name="connsiteY3" fmla="*/ 163011 h 704850"/>
                  <a:gd name="connsiteX4" fmla="*/ 0 w 371475"/>
                  <a:gd name="connsiteY4" fmla="*/ 202064 h 704850"/>
                  <a:gd name="connsiteX5" fmla="*/ 143827 w 371475"/>
                  <a:gd name="connsiteY5" fmla="*/ 379229 h 704850"/>
                  <a:gd name="connsiteX6" fmla="*/ 107632 w 371475"/>
                  <a:gd name="connsiteY6" fmla="*/ 616401 h 704850"/>
                  <a:gd name="connsiteX7" fmla="*/ 162877 w 371475"/>
                  <a:gd name="connsiteY7" fmla="*/ 710699 h 704850"/>
                  <a:gd name="connsiteX8" fmla="*/ 314325 w 371475"/>
                  <a:gd name="connsiteY8" fmla="*/ 604971 h 704850"/>
                  <a:gd name="connsiteX9" fmla="*/ 319088 w 371475"/>
                  <a:gd name="connsiteY9" fmla="*/ 534486 h 704850"/>
                  <a:gd name="connsiteX10" fmla="*/ 379095 w 371475"/>
                  <a:gd name="connsiteY10" fmla="*/ 535439 h 704850"/>
                  <a:gd name="connsiteX11" fmla="*/ 368617 w 371475"/>
                  <a:gd name="connsiteY11" fmla="*/ 403041 h 704850"/>
                  <a:gd name="connsiteX12" fmla="*/ 357188 w 371475"/>
                  <a:gd name="connsiteY12" fmla="*/ 224924 h 704850"/>
                  <a:gd name="connsiteX13" fmla="*/ 320992 w 371475"/>
                  <a:gd name="connsiteY13" fmla="*/ 66809 h 704850"/>
                  <a:gd name="connsiteX14" fmla="*/ 270510 w 371475"/>
                  <a:gd name="connsiteY14" fmla="*/ 134 h 704850"/>
                  <a:gd name="connsiteX15" fmla="*/ 208597 w 371475"/>
                  <a:gd name="connsiteY15" fmla="*/ 41091 h 704850"/>
                  <a:gd name="connsiteX16" fmla="*/ 101917 w 371475"/>
                  <a:gd name="connsiteY16" fmla="*/ 17279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1475" h="704850">
                    <a:moveTo>
                      <a:pt x="101917" y="17279"/>
                    </a:moveTo>
                    <a:cubicBezTo>
                      <a:pt x="101917" y="17279"/>
                      <a:pt x="92392" y="24899"/>
                      <a:pt x="90488" y="32519"/>
                    </a:cubicBezTo>
                    <a:cubicBezTo>
                      <a:pt x="88582" y="40139"/>
                      <a:pt x="77152" y="68714"/>
                      <a:pt x="77152" y="68714"/>
                    </a:cubicBezTo>
                    <a:cubicBezTo>
                      <a:pt x="77152" y="68714"/>
                      <a:pt x="22860" y="141104"/>
                      <a:pt x="13335" y="163011"/>
                    </a:cubicBezTo>
                    <a:cubicBezTo>
                      <a:pt x="3810" y="184919"/>
                      <a:pt x="0" y="202064"/>
                      <a:pt x="0" y="202064"/>
                    </a:cubicBezTo>
                    <a:lnTo>
                      <a:pt x="143827" y="379229"/>
                    </a:lnTo>
                    <a:cubicBezTo>
                      <a:pt x="143827" y="379229"/>
                      <a:pt x="93345" y="552584"/>
                      <a:pt x="107632" y="616401"/>
                    </a:cubicBezTo>
                    <a:cubicBezTo>
                      <a:pt x="121920" y="680219"/>
                      <a:pt x="140017" y="704031"/>
                      <a:pt x="162877" y="710699"/>
                    </a:cubicBezTo>
                    <a:cubicBezTo>
                      <a:pt x="185738" y="717366"/>
                      <a:pt x="306705" y="667836"/>
                      <a:pt x="314325" y="604971"/>
                    </a:cubicBezTo>
                    <a:cubicBezTo>
                      <a:pt x="322897" y="542106"/>
                      <a:pt x="319088" y="534486"/>
                      <a:pt x="319088" y="534486"/>
                    </a:cubicBezTo>
                    <a:cubicBezTo>
                      <a:pt x="319088" y="534486"/>
                      <a:pt x="375285" y="549726"/>
                      <a:pt x="379095" y="535439"/>
                    </a:cubicBezTo>
                    <a:cubicBezTo>
                      <a:pt x="382905" y="521151"/>
                      <a:pt x="372428" y="417329"/>
                      <a:pt x="368617" y="403041"/>
                    </a:cubicBezTo>
                    <a:cubicBezTo>
                      <a:pt x="365760" y="388754"/>
                      <a:pt x="357188" y="224924"/>
                      <a:pt x="357188" y="224924"/>
                    </a:cubicBezTo>
                    <a:cubicBezTo>
                      <a:pt x="357188" y="224924"/>
                      <a:pt x="322897" y="74429"/>
                      <a:pt x="320992" y="66809"/>
                    </a:cubicBezTo>
                    <a:cubicBezTo>
                      <a:pt x="319088" y="59189"/>
                      <a:pt x="298132" y="2991"/>
                      <a:pt x="270510" y="134"/>
                    </a:cubicBezTo>
                    <a:cubicBezTo>
                      <a:pt x="242888" y="-2724"/>
                      <a:pt x="208597" y="41091"/>
                      <a:pt x="208597" y="41091"/>
                    </a:cubicBezTo>
                    <a:lnTo>
                      <a:pt x="101917" y="17279"/>
                    </a:lnTo>
                    <a:close/>
                  </a:path>
                </a:pathLst>
              </a:custGeom>
              <a:solidFill>
                <a:srgbClr val="453C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71BD4F64-3007-4C70-800E-A93FEB0FAEE7}"/>
                  </a:ext>
                </a:extLst>
              </p:cNvPr>
              <p:cNvSpPr/>
              <p:nvPr/>
            </p:nvSpPr>
            <p:spPr>
              <a:xfrm>
                <a:off x="8961120" y="926591"/>
                <a:ext cx="219075" cy="304800"/>
              </a:xfrm>
              <a:custGeom>
                <a:avLst/>
                <a:gdLst>
                  <a:gd name="connsiteX0" fmla="*/ 8572 w 219075"/>
                  <a:gd name="connsiteY0" fmla="*/ 0 h 304800"/>
                  <a:gd name="connsiteX1" fmla="*/ 1905 w 219075"/>
                  <a:gd name="connsiteY1" fmla="*/ 10478 h 304800"/>
                  <a:gd name="connsiteX2" fmla="*/ 6667 w 219075"/>
                  <a:gd name="connsiteY2" fmla="*/ 41910 h 304800"/>
                  <a:gd name="connsiteX3" fmla="*/ 133350 w 219075"/>
                  <a:gd name="connsiteY3" fmla="*/ 179070 h 304800"/>
                  <a:gd name="connsiteX4" fmla="*/ 212407 w 219075"/>
                  <a:gd name="connsiteY4" fmla="*/ 313373 h 304800"/>
                  <a:gd name="connsiteX5" fmla="*/ 214313 w 219075"/>
                  <a:gd name="connsiteY5" fmla="*/ 180975 h 304800"/>
                  <a:gd name="connsiteX6" fmla="*/ 147638 w 219075"/>
                  <a:gd name="connsiteY6" fmla="*/ 48578 h 304800"/>
                  <a:gd name="connsiteX7" fmla="*/ 81915 w 219075"/>
                  <a:gd name="connsiteY7" fmla="*/ 37148 h 304800"/>
                  <a:gd name="connsiteX8" fmla="*/ 8572 w 219075"/>
                  <a:gd name="connsiteY8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75" h="304800">
                    <a:moveTo>
                      <a:pt x="8572" y="0"/>
                    </a:moveTo>
                    <a:cubicBezTo>
                      <a:pt x="8572" y="0"/>
                      <a:pt x="2857" y="3810"/>
                      <a:pt x="1905" y="10478"/>
                    </a:cubicBezTo>
                    <a:cubicBezTo>
                      <a:pt x="953" y="17145"/>
                      <a:pt x="-3810" y="29528"/>
                      <a:pt x="6667" y="41910"/>
                    </a:cubicBezTo>
                    <a:cubicBezTo>
                      <a:pt x="17145" y="55245"/>
                      <a:pt x="100013" y="121920"/>
                      <a:pt x="133350" y="179070"/>
                    </a:cubicBezTo>
                    <a:cubicBezTo>
                      <a:pt x="167640" y="236220"/>
                      <a:pt x="209550" y="300038"/>
                      <a:pt x="212407" y="313373"/>
                    </a:cubicBezTo>
                    <a:cubicBezTo>
                      <a:pt x="212407" y="313373"/>
                      <a:pt x="227647" y="222885"/>
                      <a:pt x="214313" y="180975"/>
                    </a:cubicBezTo>
                    <a:cubicBezTo>
                      <a:pt x="200978" y="139065"/>
                      <a:pt x="157163" y="55245"/>
                      <a:pt x="147638" y="48578"/>
                    </a:cubicBezTo>
                    <a:cubicBezTo>
                      <a:pt x="138113" y="41910"/>
                      <a:pt x="81915" y="37148"/>
                      <a:pt x="81915" y="37148"/>
                    </a:cubicBezTo>
                    <a:lnTo>
                      <a:pt x="8572" y="0"/>
                    </a:lnTo>
                    <a:close/>
                  </a:path>
                </a:pathLst>
              </a:custGeom>
              <a:solidFill>
                <a:srgbClr val="F0F6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C0F5C441-3205-4E5B-9F6B-C84BCC70732B}"/>
                  </a:ext>
                </a:extLst>
              </p:cNvPr>
              <p:cNvSpPr/>
              <p:nvPr/>
            </p:nvSpPr>
            <p:spPr>
              <a:xfrm>
                <a:off x="9015413" y="1014222"/>
                <a:ext cx="123825" cy="171450"/>
              </a:xfrm>
              <a:custGeom>
                <a:avLst/>
                <a:gdLst>
                  <a:gd name="connsiteX0" fmla="*/ 40005 w 123825"/>
                  <a:gd name="connsiteY0" fmla="*/ 3810 h 171450"/>
                  <a:gd name="connsiteX1" fmla="*/ 34290 w 123825"/>
                  <a:gd name="connsiteY1" fmla="*/ 17145 h 171450"/>
                  <a:gd name="connsiteX2" fmla="*/ 0 w 123825"/>
                  <a:gd name="connsiteY2" fmla="*/ 0 h 171450"/>
                  <a:gd name="connsiteX3" fmla="*/ 37148 w 123825"/>
                  <a:gd name="connsiteY3" fmla="*/ 25718 h 171450"/>
                  <a:gd name="connsiteX4" fmla="*/ 40958 w 123825"/>
                  <a:gd name="connsiteY4" fmla="*/ 10478 h 171450"/>
                  <a:gd name="connsiteX5" fmla="*/ 64770 w 123825"/>
                  <a:gd name="connsiteY5" fmla="*/ 33338 h 171450"/>
                  <a:gd name="connsiteX6" fmla="*/ 106680 w 123825"/>
                  <a:gd name="connsiteY6" fmla="*/ 138113 h 171450"/>
                  <a:gd name="connsiteX7" fmla="*/ 126683 w 123825"/>
                  <a:gd name="connsiteY7" fmla="*/ 171450 h 171450"/>
                  <a:gd name="connsiteX8" fmla="*/ 132398 w 123825"/>
                  <a:gd name="connsiteY8" fmla="*/ 163830 h 171450"/>
                  <a:gd name="connsiteX9" fmla="*/ 99060 w 123825"/>
                  <a:gd name="connsiteY9" fmla="*/ 72390 h 171450"/>
                  <a:gd name="connsiteX10" fmla="*/ 80010 w 123825"/>
                  <a:gd name="connsiteY10" fmla="*/ 42863 h 171450"/>
                  <a:gd name="connsiteX11" fmla="*/ 66675 w 123825"/>
                  <a:gd name="connsiteY11" fmla="*/ 11430 h 171450"/>
                  <a:gd name="connsiteX12" fmla="*/ 40005 w 123825"/>
                  <a:gd name="connsiteY12" fmla="*/ 381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825" h="171450">
                    <a:moveTo>
                      <a:pt x="40005" y="3810"/>
                    </a:moveTo>
                    <a:cubicBezTo>
                      <a:pt x="40005" y="3810"/>
                      <a:pt x="35242" y="11430"/>
                      <a:pt x="34290" y="17145"/>
                    </a:cubicBezTo>
                    <a:cubicBezTo>
                      <a:pt x="34290" y="17145"/>
                      <a:pt x="10477" y="4763"/>
                      <a:pt x="0" y="0"/>
                    </a:cubicBezTo>
                    <a:lnTo>
                      <a:pt x="37148" y="25718"/>
                    </a:lnTo>
                    <a:cubicBezTo>
                      <a:pt x="37148" y="25718"/>
                      <a:pt x="39052" y="12382"/>
                      <a:pt x="40958" y="10478"/>
                    </a:cubicBezTo>
                    <a:cubicBezTo>
                      <a:pt x="40958" y="10478"/>
                      <a:pt x="61913" y="26670"/>
                      <a:pt x="64770" y="33338"/>
                    </a:cubicBezTo>
                    <a:cubicBezTo>
                      <a:pt x="67627" y="40957"/>
                      <a:pt x="106680" y="138113"/>
                      <a:pt x="106680" y="138113"/>
                    </a:cubicBezTo>
                    <a:lnTo>
                      <a:pt x="126683" y="171450"/>
                    </a:lnTo>
                    <a:lnTo>
                      <a:pt x="132398" y="163830"/>
                    </a:lnTo>
                    <a:lnTo>
                      <a:pt x="99060" y="72390"/>
                    </a:lnTo>
                    <a:cubicBezTo>
                      <a:pt x="99060" y="72390"/>
                      <a:pt x="80010" y="43815"/>
                      <a:pt x="80010" y="42863"/>
                    </a:cubicBezTo>
                    <a:cubicBezTo>
                      <a:pt x="80010" y="41910"/>
                      <a:pt x="66675" y="11430"/>
                      <a:pt x="66675" y="11430"/>
                    </a:cubicBezTo>
                    <a:lnTo>
                      <a:pt x="40005" y="3810"/>
                    </a:lnTo>
                    <a:close/>
                  </a:path>
                </a:pathLst>
              </a:custGeom>
              <a:solidFill>
                <a:srgbClr val="C4C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2B0AF592-0F15-4EFA-91DC-127D3032873D}"/>
                  </a:ext>
                </a:extLst>
              </p:cNvPr>
              <p:cNvSpPr/>
              <p:nvPr/>
            </p:nvSpPr>
            <p:spPr>
              <a:xfrm>
                <a:off x="9055417" y="996095"/>
                <a:ext cx="38100" cy="38100"/>
              </a:xfrm>
              <a:custGeom>
                <a:avLst/>
                <a:gdLst>
                  <a:gd name="connsiteX0" fmla="*/ 0 w 38100"/>
                  <a:gd name="connsiteY0" fmla="*/ 21936 h 38100"/>
                  <a:gd name="connsiteX1" fmla="*/ 36195 w 38100"/>
                  <a:gd name="connsiteY1" fmla="*/ 29 h 38100"/>
                  <a:gd name="connsiteX2" fmla="*/ 44768 w 38100"/>
                  <a:gd name="connsiteY2" fmla="*/ 40034 h 38100"/>
                  <a:gd name="connsiteX3" fmla="*/ 22860 w 38100"/>
                  <a:gd name="connsiteY3" fmla="*/ 40986 h 38100"/>
                  <a:gd name="connsiteX4" fmla="*/ 0 w 38100"/>
                  <a:gd name="connsiteY4" fmla="*/ 219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0" y="21936"/>
                    </a:moveTo>
                    <a:cubicBezTo>
                      <a:pt x="0" y="21936"/>
                      <a:pt x="12383" y="-924"/>
                      <a:pt x="36195" y="29"/>
                    </a:cubicBezTo>
                    <a:cubicBezTo>
                      <a:pt x="36195" y="29"/>
                      <a:pt x="42863" y="28604"/>
                      <a:pt x="44768" y="40034"/>
                    </a:cubicBezTo>
                    <a:cubicBezTo>
                      <a:pt x="44768" y="40034"/>
                      <a:pt x="29528" y="46701"/>
                      <a:pt x="22860" y="40986"/>
                    </a:cubicBezTo>
                    <a:cubicBezTo>
                      <a:pt x="17145" y="35271"/>
                      <a:pt x="0" y="21936"/>
                      <a:pt x="0" y="21936"/>
                    </a:cubicBezTo>
                    <a:close/>
                  </a:path>
                </a:pathLst>
              </a:custGeom>
              <a:solidFill>
                <a:srgbClr val="160A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1633AD7F-2F6E-4E27-B4FE-7299AD797B05}"/>
                  </a:ext>
                </a:extLst>
              </p:cNvPr>
              <p:cNvSpPr/>
              <p:nvPr/>
            </p:nvSpPr>
            <p:spPr>
              <a:xfrm>
                <a:off x="9073870" y="1018878"/>
                <a:ext cx="95250" cy="219075"/>
              </a:xfrm>
              <a:custGeom>
                <a:avLst/>
                <a:gdLst>
                  <a:gd name="connsiteX0" fmla="*/ 22505 w 95250"/>
                  <a:gd name="connsiteY0" fmla="*/ 10583 h 219075"/>
                  <a:gd name="connsiteX1" fmla="*/ 104420 w 95250"/>
                  <a:gd name="connsiteY1" fmla="*/ 176318 h 219075"/>
                  <a:gd name="connsiteX2" fmla="*/ 99657 w 95250"/>
                  <a:gd name="connsiteY2" fmla="*/ 222991 h 219075"/>
                  <a:gd name="connsiteX3" fmla="*/ 67272 w 95250"/>
                  <a:gd name="connsiteY3" fmla="*/ 165841 h 219075"/>
                  <a:gd name="connsiteX4" fmla="*/ 2502 w 95250"/>
                  <a:gd name="connsiteY4" fmla="*/ 10583 h 219075"/>
                  <a:gd name="connsiteX5" fmla="*/ 22505 w 95250"/>
                  <a:gd name="connsiteY5" fmla="*/ 1058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250" h="219075">
                    <a:moveTo>
                      <a:pt x="22505" y="10583"/>
                    </a:moveTo>
                    <a:cubicBezTo>
                      <a:pt x="22505" y="10583"/>
                      <a:pt x="83465" y="85831"/>
                      <a:pt x="104420" y="176318"/>
                    </a:cubicBezTo>
                    <a:lnTo>
                      <a:pt x="99657" y="222991"/>
                    </a:lnTo>
                    <a:lnTo>
                      <a:pt x="67272" y="165841"/>
                    </a:lnTo>
                    <a:cubicBezTo>
                      <a:pt x="67272" y="165841"/>
                      <a:pt x="14885" y="34396"/>
                      <a:pt x="2502" y="10583"/>
                    </a:cubicBezTo>
                    <a:cubicBezTo>
                      <a:pt x="-8928" y="-13229"/>
                      <a:pt x="22505" y="10583"/>
                      <a:pt x="22505" y="10583"/>
                    </a:cubicBezTo>
                    <a:close/>
                  </a:path>
                </a:pathLst>
              </a:custGeom>
              <a:solidFill>
                <a:srgbClr val="160A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B4772F1F-B3D9-4E0D-8C15-E81EA2038BEA}"/>
                  </a:ext>
                </a:extLst>
              </p:cNvPr>
              <p:cNvSpPr/>
              <p:nvPr/>
            </p:nvSpPr>
            <p:spPr>
              <a:xfrm>
                <a:off x="8982075" y="1330452"/>
                <a:ext cx="200025" cy="219075"/>
              </a:xfrm>
              <a:custGeom>
                <a:avLst/>
                <a:gdLst>
                  <a:gd name="connsiteX0" fmla="*/ 13335 w 200025"/>
                  <a:gd name="connsiteY0" fmla="*/ 0 h 219075"/>
                  <a:gd name="connsiteX1" fmla="*/ 0 w 200025"/>
                  <a:gd name="connsiteY1" fmla="*/ 57150 h 219075"/>
                  <a:gd name="connsiteX2" fmla="*/ 178117 w 200025"/>
                  <a:gd name="connsiteY2" fmla="*/ 222885 h 219075"/>
                  <a:gd name="connsiteX3" fmla="*/ 194310 w 200025"/>
                  <a:gd name="connsiteY3" fmla="*/ 187643 h 219075"/>
                  <a:gd name="connsiteX4" fmla="*/ 200025 w 200025"/>
                  <a:gd name="connsiteY4" fmla="*/ 127635 h 219075"/>
                  <a:gd name="connsiteX5" fmla="*/ 97155 w 200025"/>
                  <a:gd name="connsiteY5" fmla="*/ 50482 h 219075"/>
                  <a:gd name="connsiteX6" fmla="*/ 13335 w 200025"/>
                  <a:gd name="connsiteY6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219075">
                    <a:moveTo>
                      <a:pt x="13335" y="0"/>
                    </a:moveTo>
                    <a:cubicBezTo>
                      <a:pt x="9525" y="16193"/>
                      <a:pt x="4763" y="36195"/>
                      <a:pt x="0" y="57150"/>
                    </a:cubicBezTo>
                    <a:cubicBezTo>
                      <a:pt x="0" y="57150"/>
                      <a:pt x="90488" y="175260"/>
                      <a:pt x="178117" y="222885"/>
                    </a:cubicBezTo>
                    <a:cubicBezTo>
                      <a:pt x="186690" y="211455"/>
                      <a:pt x="192405" y="200025"/>
                      <a:pt x="194310" y="187643"/>
                    </a:cubicBezTo>
                    <a:cubicBezTo>
                      <a:pt x="199073" y="154305"/>
                      <a:pt x="200025" y="137160"/>
                      <a:pt x="200025" y="127635"/>
                    </a:cubicBezTo>
                    <a:lnTo>
                      <a:pt x="97155" y="50482"/>
                    </a:lnTo>
                    <a:lnTo>
                      <a:pt x="13335" y="0"/>
                    </a:lnTo>
                    <a:close/>
                  </a:path>
                </a:pathLst>
              </a:custGeom>
              <a:solidFill>
                <a:srgbClr val="2412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D679F59A-5974-4758-A81A-D0E22A59E44B}"/>
                  </a:ext>
                </a:extLst>
              </p:cNvPr>
              <p:cNvSpPr/>
              <p:nvPr/>
            </p:nvSpPr>
            <p:spPr>
              <a:xfrm>
                <a:off x="8988742" y="1158049"/>
                <a:ext cx="142875" cy="200025"/>
              </a:xfrm>
              <a:custGeom>
                <a:avLst/>
                <a:gdLst>
                  <a:gd name="connsiteX0" fmla="*/ 0 w 142875"/>
                  <a:gd name="connsiteY0" fmla="*/ 0 h 200025"/>
                  <a:gd name="connsiteX1" fmla="*/ 33338 w 142875"/>
                  <a:gd name="connsiteY1" fmla="*/ 39053 h 200025"/>
                  <a:gd name="connsiteX2" fmla="*/ 107633 w 142875"/>
                  <a:gd name="connsiteY2" fmla="*/ 160020 h 200025"/>
                  <a:gd name="connsiteX3" fmla="*/ 149543 w 142875"/>
                  <a:gd name="connsiteY3" fmla="*/ 204788 h 200025"/>
                  <a:gd name="connsiteX4" fmla="*/ 120968 w 142875"/>
                  <a:gd name="connsiteY4" fmla="*/ 207645 h 200025"/>
                  <a:gd name="connsiteX5" fmla="*/ 8573 w 142875"/>
                  <a:gd name="connsiteY5" fmla="*/ 56198 h 200025"/>
                  <a:gd name="connsiteX6" fmla="*/ 0 w 142875"/>
                  <a:gd name="connsiteY6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" h="200025">
                    <a:moveTo>
                      <a:pt x="0" y="0"/>
                    </a:moveTo>
                    <a:cubicBezTo>
                      <a:pt x="0" y="0"/>
                      <a:pt x="25718" y="35243"/>
                      <a:pt x="33338" y="39053"/>
                    </a:cubicBezTo>
                    <a:cubicBezTo>
                      <a:pt x="40005" y="41910"/>
                      <a:pt x="96203" y="140970"/>
                      <a:pt x="107633" y="160020"/>
                    </a:cubicBezTo>
                    <a:cubicBezTo>
                      <a:pt x="119063" y="179070"/>
                      <a:pt x="149543" y="204788"/>
                      <a:pt x="149543" y="204788"/>
                    </a:cubicBezTo>
                    <a:lnTo>
                      <a:pt x="120968" y="207645"/>
                    </a:lnTo>
                    <a:lnTo>
                      <a:pt x="8573" y="56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12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B29C3FC9-551B-42A0-A786-79ADBAB1B584}"/>
                  </a:ext>
                </a:extLst>
              </p:cNvPr>
              <p:cNvSpPr/>
              <p:nvPr/>
            </p:nvSpPr>
            <p:spPr>
              <a:xfrm>
                <a:off x="8858166" y="1085827"/>
                <a:ext cx="457200" cy="476250"/>
              </a:xfrm>
              <a:custGeom>
                <a:avLst/>
                <a:gdLst>
                  <a:gd name="connsiteX0" fmla="*/ 146769 w 457200"/>
                  <a:gd name="connsiteY0" fmla="*/ 103655 h 476250"/>
                  <a:gd name="connsiteX1" fmla="*/ 95334 w 457200"/>
                  <a:gd name="connsiteY1" fmla="*/ 31265 h 476250"/>
                  <a:gd name="connsiteX2" fmla="*/ 17229 w 457200"/>
                  <a:gd name="connsiteY2" fmla="*/ 7452 h 476250"/>
                  <a:gd name="connsiteX3" fmla="*/ 42947 w 457200"/>
                  <a:gd name="connsiteY3" fmla="*/ 162710 h 476250"/>
                  <a:gd name="connsiteX4" fmla="*/ 174392 w 457200"/>
                  <a:gd name="connsiteY4" fmla="*/ 321777 h 476250"/>
                  <a:gd name="connsiteX5" fmla="*/ 403944 w 457200"/>
                  <a:gd name="connsiteY5" fmla="*/ 476082 h 476250"/>
                  <a:gd name="connsiteX6" fmla="*/ 420137 w 457200"/>
                  <a:gd name="connsiteY6" fmla="*/ 471320 h 476250"/>
                  <a:gd name="connsiteX7" fmla="*/ 461094 w 457200"/>
                  <a:gd name="connsiteY7" fmla="*/ 401787 h 476250"/>
                  <a:gd name="connsiteX8" fmla="*/ 459189 w 457200"/>
                  <a:gd name="connsiteY8" fmla="*/ 393215 h 476250"/>
                  <a:gd name="connsiteX9" fmla="*/ 246782 w 457200"/>
                  <a:gd name="connsiteY9" fmla="*/ 255102 h 476250"/>
                  <a:gd name="connsiteX10" fmla="*/ 231542 w 457200"/>
                  <a:gd name="connsiteY10" fmla="*/ 237957 h 476250"/>
                  <a:gd name="connsiteX11" fmla="*/ 160104 w 457200"/>
                  <a:gd name="connsiteY11" fmla="*/ 124610 h 476250"/>
                  <a:gd name="connsiteX12" fmla="*/ 146769 w 457200"/>
                  <a:gd name="connsiteY12" fmla="*/ 103655 h 476250"/>
                  <a:gd name="connsiteX13" fmla="*/ 146769 w 457200"/>
                  <a:gd name="connsiteY13" fmla="*/ 103655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7200" h="476250">
                    <a:moveTo>
                      <a:pt x="146769" y="103655"/>
                    </a:moveTo>
                    <a:cubicBezTo>
                      <a:pt x="135339" y="75080"/>
                      <a:pt x="118194" y="50315"/>
                      <a:pt x="95334" y="31265"/>
                    </a:cubicBezTo>
                    <a:cubicBezTo>
                      <a:pt x="69617" y="9357"/>
                      <a:pt x="35327" y="-11598"/>
                      <a:pt x="17229" y="7452"/>
                    </a:cubicBezTo>
                    <a:cubicBezTo>
                      <a:pt x="-14203" y="40790"/>
                      <a:pt x="-868" y="103655"/>
                      <a:pt x="42947" y="162710"/>
                    </a:cubicBezTo>
                    <a:cubicBezTo>
                      <a:pt x="87714" y="222717"/>
                      <a:pt x="157247" y="307490"/>
                      <a:pt x="174392" y="321777"/>
                    </a:cubicBezTo>
                    <a:cubicBezTo>
                      <a:pt x="190584" y="335112"/>
                      <a:pt x="325839" y="437982"/>
                      <a:pt x="403944" y="476082"/>
                    </a:cubicBezTo>
                    <a:cubicBezTo>
                      <a:pt x="409659" y="478940"/>
                      <a:pt x="416327" y="477035"/>
                      <a:pt x="420137" y="471320"/>
                    </a:cubicBezTo>
                    <a:cubicBezTo>
                      <a:pt x="430614" y="453222"/>
                      <a:pt x="453474" y="417027"/>
                      <a:pt x="461094" y="401787"/>
                    </a:cubicBezTo>
                    <a:cubicBezTo>
                      <a:pt x="462999" y="398930"/>
                      <a:pt x="462047" y="395120"/>
                      <a:pt x="459189" y="393215"/>
                    </a:cubicBezTo>
                    <a:cubicBezTo>
                      <a:pt x="430614" y="375117"/>
                      <a:pt x="288692" y="283677"/>
                      <a:pt x="246782" y="255102"/>
                    </a:cubicBezTo>
                    <a:cubicBezTo>
                      <a:pt x="240114" y="250340"/>
                      <a:pt x="235352" y="244625"/>
                      <a:pt x="231542" y="237957"/>
                    </a:cubicBezTo>
                    <a:cubicBezTo>
                      <a:pt x="219159" y="214145"/>
                      <a:pt x="187727" y="155090"/>
                      <a:pt x="160104" y="124610"/>
                    </a:cubicBezTo>
                    <a:cubicBezTo>
                      <a:pt x="153437" y="116990"/>
                      <a:pt x="149627" y="111275"/>
                      <a:pt x="146769" y="103655"/>
                    </a:cubicBezTo>
                    <a:cubicBezTo>
                      <a:pt x="146769" y="103655"/>
                      <a:pt x="146769" y="103655"/>
                      <a:pt x="146769" y="103655"/>
                    </a:cubicBezTo>
                    <a:close/>
                  </a:path>
                </a:pathLst>
              </a:custGeom>
              <a:solidFill>
                <a:srgbClr val="4846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4ACE68AD-2A13-4803-A8E4-DC957709AC58}"/>
                  </a:ext>
                </a:extLst>
              </p:cNvPr>
              <p:cNvSpPr/>
              <p:nvPr/>
            </p:nvSpPr>
            <p:spPr>
              <a:xfrm>
                <a:off x="9109710" y="945641"/>
                <a:ext cx="85725" cy="257175"/>
              </a:xfrm>
              <a:custGeom>
                <a:avLst/>
                <a:gdLst>
                  <a:gd name="connsiteX0" fmla="*/ 0 w 85725"/>
                  <a:gd name="connsiteY0" fmla="*/ 0 h 257175"/>
                  <a:gd name="connsiteX1" fmla="*/ 49530 w 85725"/>
                  <a:gd name="connsiteY1" fmla="*/ 50483 h 257175"/>
                  <a:gd name="connsiteX2" fmla="*/ 37148 w 85725"/>
                  <a:gd name="connsiteY2" fmla="*/ 55245 h 257175"/>
                  <a:gd name="connsiteX3" fmla="*/ 53340 w 85725"/>
                  <a:gd name="connsiteY3" fmla="*/ 64770 h 257175"/>
                  <a:gd name="connsiteX4" fmla="*/ 84773 w 85725"/>
                  <a:gd name="connsiteY4" fmla="*/ 265748 h 257175"/>
                  <a:gd name="connsiteX5" fmla="*/ 61913 w 85725"/>
                  <a:gd name="connsiteY5" fmla="*/ 62865 h 257175"/>
                  <a:gd name="connsiteX6" fmla="*/ 48577 w 85725"/>
                  <a:gd name="connsiteY6" fmla="*/ 56198 h 257175"/>
                  <a:gd name="connsiteX7" fmla="*/ 57150 w 85725"/>
                  <a:gd name="connsiteY7" fmla="*/ 53340 h 257175"/>
                  <a:gd name="connsiteX8" fmla="*/ 0 w 85725"/>
                  <a:gd name="connsiteY8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257175">
                    <a:moveTo>
                      <a:pt x="0" y="0"/>
                    </a:moveTo>
                    <a:lnTo>
                      <a:pt x="49530" y="50483"/>
                    </a:lnTo>
                    <a:lnTo>
                      <a:pt x="37148" y="55245"/>
                    </a:lnTo>
                    <a:lnTo>
                      <a:pt x="53340" y="64770"/>
                    </a:lnTo>
                    <a:cubicBezTo>
                      <a:pt x="53340" y="64770"/>
                      <a:pt x="93345" y="159068"/>
                      <a:pt x="84773" y="265748"/>
                    </a:cubicBezTo>
                    <a:cubicBezTo>
                      <a:pt x="84773" y="265748"/>
                      <a:pt x="104775" y="181928"/>
                      <a:pt x="61913" y="62865"/>
                    </a:cubicBezTo>
                    <a:lnTo>
                      <a:pt x="48577" y="56198"/>
                    </a:lnTo>
                    <a:lnTo>
                      <a:pt x="57150" y="53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12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4100B2A0-CF16-4B49-A76B-D47F97B2F1B7}"/>
                  </a:ext>
                </a:extLst>
              </p:cNvPr>
              <p:cNvSpPr/>
              <p:nvPr/>
            </p:nvSpPr>
            <p:spPr>
              <a:xfrm>
                <a:off x="8935600" y="732209"/>
                <a:ext cx="180975" cy="257175"/>
              </a:xfrm>
              <a:custGeom>
                <a:avLst/>
                <a:gdLst>
                  <a:gd name="connsiteX0" fmla="*/ 33140 w 180975"/>
                  <a:gd name="connsiteY0" fmla="*/ 185810 h 257175"/>
                  <a:gd name="connsiteX1" fmla="*/ 34092 w 180975"/>
                  <a:gd name="connsiteY1" fmla="*/ 192478 h 257175"/>
                  <a:gd name="connsiteX2" fmla="*/ 33140 w 180975"/>
                  <a:gd name="connsiteY2" fmla="*/ 207718 h 257175"/>
                  <a:gd name="connsiteX3" fmla="*/ 128390 w 180975"/>
                  <a:gd name="connsiteY3" fmla="*/ 265820 h 257175"/>
                  <a:gd name="connsiteX4" fmla="*/ 137915 w 180975"/>
                  <a:gd name="connsiteY4" fmla="*/ 252485 h 257175"/>
                  <a:gd name="connsiteX5" fmla="*/ 174110 w 180975"/>
                  <a:gd name="connsiteY5" fmla="*/ 242008 h 257175"/>
                  <a:gd name="connsiteX6" fmla="*/ 177920 w 180975"/>
                  <a:gd name="connsiteY6" fmla="*/ 216290 h 257175"/>
                  <a:gd name="connsiteX7" fmla="*/ 179825 w 180975"/>
                  <a:gd name="connsiteY7" fmla="*/ 196288 h 257175"/>
                  <a:gd name="connsiteX8" fmla="*/ 182683 w 180975"/>
                  <a:gd name="connsiteY8" fmla="*/ 189620 h 257175"/>
                  <a:gd name="connsiteX9" fmla="*/ 188397 w 180975"/>
                  <a:gd name="connsiteY9" fmla="*/ 182000 h 257175"/>
                  <a:gd name="connsiteX10" fmla="*/ 186492 w 180975"/>
                  <a:gd name="connsiteY10" fmla="*/ 172475 h 257175"/>
                  <a:gd name="connsiteX11" fmla="*/ 185540 w 180975"/>
                  <a:gd name="connsiteY11" fmla="*/ 166760 h 257175"/>
                  <a:gd name="connsiteX12" fmla="*/ 182683 w 180975"/>
                  <a:gd name="connsiteY12" fmla="*/ 138185 h 257175"/>
                  <a:gd name="connsiteX13" fmla="*/ 182683 w 180975"/>
                  <a:gd name="connsiteY13" fmla="*/ 126755 h 257175"/>
                  <a:gd name="connsiteX14" fmla="*/ 186492 w 180975"/>
                  <a:gd name="connsiteY14" fmla="*/ 107705 h 257175"/>
                  <a:gd name="connsiteX15" fmla="*/ 177920 w 180975"/>
                  <a:gd name="connsiteY15" fmla="*/ 82940 h 257175"/>
                  <a:gd name="connsiteX16" fmla="*/ 170300 w 180975"/>
                  <a:gd name="connsiteY16" fmla="*/ 59128 h 257175"/>
                  <a:gd name="connsiteX17" fmla="*/ 46475 w 180975"/>
                  <a:gd name="connsiteY17" fmla="*/ 9598 h 257175"/>
                  <a:gd name="connsiteX18" fmla="*/ 18852 w 180975"/>
                  <a:gd name="connsiteY18" fmla="*/ 153425 h 257175"/>
                  <a:gd name="connsiteX19" fmla="*/ 29330 w 180975"/>
                  <a:gd name="connsiteY19" fmla="*/ 176285 h 257175"/>
                  <a:gd name="connsiteX20" fmla="*/ 33140 w 180975"/>
                  <a:gd name="connsiteY20" fmla="*/ 18581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0975" h="257175">
                    <a:moveTo>
                      <a:pt x="33140" y="185810"/>
                    </a:moveTo>
                    <a:cubicBezTo>
                      <a:pt x="34092" y="187715"/>
                      <a:pt x="34092" y="189620"/>
                      <a:pt x="34092" y="192478"/>
                    </a:cubicBezTo>
                    <a:cubicBezTo>
                      <a:pt x="34092" y="197240"/>
                      <a:pt x="33140" y="204860"/>
                      <a:pt x="33140" y="207718"/>
                    </a:cubicBezTo>
                    <a:cubicBezTo>
                      <a:pt x="34092" y="212480"/>
                      <a:pt x="64572" y="264868"/>
                      <a:pt x="128390" y="265820"/>
                    </a:cubicBezTo>
                    <a:cubicBezTo>
                      <a:pt x="128390" y="265820"/>
                      <a:pt x="136010" y="254390"/>
                      <a:pt x="137915" y="252485"/>
                    </a:cubicBezTo>
                    <a:cubicBezTo>
                      <a:pt x="137915" y="252485"/>
                      <a:pt x="163633" y="251533"/>
                      <a:pt x="174110" y="242008"/>
                    </a:cubicBezTo>
                    <a:cubicBezTo>
                      <a:pt x="184587" y="232483"/>
                      <a:pt x="177920" y="216290"/>
                      <a:pt x="177920" y="216290"/>
                    </a:cubicBezTo>
                    <a:lnTo>
                      <a:pt x="179825" y="196288"/>
                    </a:lnTo>
                    <a:cubicBezTo>
                      <a:pt x="179825" y="193430"/>
                      <a:pt x="180777" y="191525"/>
                      <a:pt x="182683" y="189620"/>
                    </a:cubicBezTo>
                    <a:cubicBezTo>
                      <a:pt x="184587" y="187715"/>
                      <a:pt x="188397" y="183905"/>
                      <a:pt x="188397" y="182000"/>
                    </a:cubicBezTo>
                    <a:cubicBezTo>
                      <a:pt x="189350" y="180095"/>
                      <a:pt x="187445" y="175333"/>
                      <a:pt x="186492" y="172475"/>
                    </a:cubicBezTo>
                    <a:cubicBezTo>
                      <a:pt x="185540" y="170570"/>
                      <a:pt x="185540" y="168665"/>
                      <a:pt x="185540" y="166760"/>
                    </a:cubicBezTo>
                    <a:cubicBezTo>
                      <a:pt x="186492" y="161998"/>
                      <a:pt x="186492" y="151520"/>
                      <a:pt x="182683" y="138185"/>
                    </a:cubicBezTo>
                    <a:cubicBezTo>
                      <a:pt x="181730" y="134375"/>
                      <a:pt x="181730" y="130565"/>
                      <a:pt x="182683" y="126755"/>
                    </a:cubicBezTo>
                    <a:cubicBezTo>
                      <a:pt x="184587" y="120088"/>
                      <a:pt x="186492" y="111515"/>
                      <a:pt x="186492" y="107705"/>
                    </a:cubicBezTo>
                    <a:cubicBezTo>
                      <a:pt x="186492" y="102943"/>
                      <a:pt x="177920" y="88655"/>
                      <a:pt x="177920" y="82940"/>
                    </a:cubicBezTo>
                    <a:cubicBezTo>
                      <a:pt x="177920" y="77225"/>
                      <a:pt x="170300" y="59128"/>
                      <a:pt x="170300" y="59128"/>
                    </a:cubicBezTo>
                    <a:cubicBezTo>
                      <a:pt x="170300" y="59128"/>
                      <a:pt x="122675" y="-28502"/>
                      <a:pt x="46475" y="9598"/>
                    </a:cubicBezTo>
                    <a:cubicBezTo>
                      <a:pt x="-30678" y="47698"/>
                      <a:pt x="9327" y="130565"/>
                      <a:pt x="18852" y="153425"/>
                    </a:cubicBezTo>
                    <a:cubicBezTo>
                      <a:pt x="18852" y="153425"/>
                      <a:pt x="28377" y="172475"/>
                      <a:pt x="29330" y="176285"/>
                    </a:cubicBezTo>
                    <a:cubicBezTo>
                      <a:pt x="32187" y="180095"/>
                      <a:pt x="31235" y="182000"/>
                      <a:pt x="33140" y="185810"/>
                    </a:cubicBezTo>
                    <a:close/>
                  </a:path>
                </a:pathLst>
              </a:custGeom>
              <a:solidFill>
                <a:srgbClr val="FCD1C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FFFCE32A-A6D4-47D3-B020-D3A8AE0802AB}"/>
                  </a:ext>
                </a:extLst>
              </p:cNvPr>
              <p:cNvSpPr/>
              <p:nvPr/>
            </p:nvSpPr>
            <p:spPr>
              <a:xfrm>
                <a:off x="8929803" y="724594"/>
                <a:ext cx="180975" cy="171450"/>
              </a:xfrm>
              <a:custGeom>
                <a:avLst/>
                <a:gdLst>
                  <a:gd name="connsiteX0" fmla="*/ 183717 w 180975"/>
                  <a:gd name="connsiteY0" fmla="*/ 76267 h 171450"/>
                  <a:gd name="connsiteX1" fmla="*/ 177050 w 180975"/>
                  <a:gd name="connsiteY1" fmla="*/ 92460 h 171450"/>
                  <a:gd name="connsiteX2" fmla="*/ 124662 w 180975"/>
                  <a:gd name="connsiteY2" fmla="*/ 117225 h 171450"/>
                  <a:gd name="connsiteX3" fmla="*/ 93230 w 180975"/>
                  <a:gd name="connsiteY3" fmla="*/ 121035 h 171450"/>
                  <a:gd name="connsiteX4" fmla="*/ 86562 w 180975"/>
                  <a:gd name="connsiteY4" fmla="*/ 127702 h 171450"/>
                  <a:gd name="connsiteX5" fmla="*/ 84657 w 180975"/>
                  <a:gd name="connsiteY5" fmla="*/ 150562 h 171450"/>
                  <a:gd name="connsiteX6" fmla="*/ 82752 w 180975"/>
                  <a:gd name="connsiteY6" fmla="*/ 158182 h 171450"/>
                  <a:gd name="connsiteX7" fmla="*/ 77037 w 180975"/>
                  <a:gd name="connsiteY7" fmla="*/ 169612 h 171450"/>
                  <a:gd name="connsiteX8" fmla="*/ 69417 w 180975"/>
                  <a:gd name="connsiteY8" fmla="*/ 174375 h 171450"/>
                  <a:gd name="connsiteX9" fmla="*/ 68465 w 180975"/>
                  <a:gd name="connsiteY9" fmla="*/ 174375 h 171450"/>
                  <a:gd name="connsiteX10" fmla="*/ 61797 w 180975"/>
                  <a:gd name="connsiteY10" fmla="*/ 167707 h 171450"/>
                  <a:gd name="connsiteX11" fmla="*/ 61797 w 180975"/>
                  <a:gd name="connsiteY11" fmla="*/ 166755 h 171450"/>
                  <a:gd name="connsiteX12" fmla="*/ 47510 w 180975"/>
                  <a:gd name="connsiteY12" fmla="*/ 145800 h 171450"/>
                  <a:gd name="connsiteX13" fmla="*/ 34175 w 180975"/>
                  <a:gd name="connsiteY13" fmla="*/ 144847 h 171450"/>
                  <a:gd name="connsiteX14" fmla="*/ 26555 w 180975"/>
                  <a:gd name="connsiteY14" fmla="*/ 162945 h 171450"/>
                  <a:gd name="connsiteX15" fmla="*/ 3695 w 180975"/>
                  <a:gd name="connsiteY15" fmla="*/ 118177 h 171450"/>
                  <a:gd name="connsiteX16" fmla="*/ 31317 w 180975"/>
                  <a:gd name="connsiteY16" fmla="*/ 22927 h 171450"/>
                  <a:gd name="connsiteX17" fmla="*/ 144665 w 180975"/>
                  <a:gd name="connsiteY17" fmla="*/ 15307 h 171450"/>
                  <a:gd name="connsiteX18" fmla="*/ 183717 w 180975"/>
                  <a:gd name="connsiteY18" fmla="*/ 76267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975" h="171450">
                    <a:moveTo>
                      <a:pt x="183717" y="76267"/>
                    </a:moveTo>
                    <a:cubicBezTo>
                      <a:pt x="184670" y="82935"/>
                      <a:pt x="181812" y="88650"/>
                      <a:pt x="177050" y="92460"/>
                    </a:cubicBezTo>
                    <a:cubicBezTo>
                      <a:pt x="167525" y="101032"/>
                      <a:pt x="149427" y="114367"/>
                      <a:pt x="124662" y="117225"/>
                    </a:cubicBezTo>
                    <a:cubicBezTo>
                      <a:pt x="107517" y="119130"/>
                      <a:pt x="97992" y="120082"/>
                      <a:pt x="93230" y="121035"/>
                    </a:cubicBezTo>
                    <a:cubicBezTo>
                      <a:pt x="89420" y="121035"/>
                      <a:pt x="87515" y="123892"/>
                      <a:pt x="86562" y="127702"/>
                    </a:cubicBezTo>
                    <a:cubicBezTo>
                      <a:pt x="86562" y="134370"/>
                      <a:pt x="85610" y="143895"/>
                      <a:pt x="84657" y="150562"/>
                    </a:cubicBezTo>
                    <a:cubicBezTo>
                      <a:pt x="84657" y="153420"/>
                      <a:pt x="83705" y="155325"/>
                      <a:pt x="82752" y="158182"/>
                    </a:cubicBezTo>
                    <a:lnTo>
                      <a:pt x="77037" y="169612"/>
                    </a:lnTo>
                    <a:cubicBezTo>
                      <a:pt x="76085" y="172470"/>
                      <a:pt x="72275" y="174375"/>
                      <a:pt x="69417" y="174375"/>
                    </a:cubicBezTo>
                    <a:lnTo>
                      <a:pt x="68465" y="174375"/>
                    </a:lnTo>
                    <a:cubicBezTo>
                      <a:pt x="64655" y="174375"/>
                      <a:pt x="61797" y="171517"/>
                      <a:pt x="61797" y="167707"/>
                    </a:cubicBezTo>
                    <a:lnTo>
                      <a:pt x="61797" y="166755"/>
                    </a:lnTo>
                    <a:cubicBezTo>
                      <a:pt x="60845" y="158182"/>
                      <a:pt x="55130" y="149610"/>
                      <a:pt x="47510" y="145800"/>
                    </a:cubicBezTo>
                    <a:cubicBezTo>
                      <a:pt x="43700" y="143895"/>
                      <a:pt x="38937" y="142942"/>
                      <a:pt x="34175" y="144847"/>
                    </a:cubicBezTo>
                    <a:cubicBezTo>
                      <a:pt x="20840" y="150562"/>
                      <a:pt x="26555" y="162945"/>
                      <a:pt x="26555" y="162945"/>
                    </a:cubicBezTo>
                    <a:cubicBezTo>
                      <a:pt x="26555" y="162945"/>
                      <a:pt x="10362" y="143895"/>
                      <a:pt x="3695" y="118177"/>
                    </a:cubicBezTo>
                    <a:cubicBezTo>
                      <a:pt x="-3925" y="92460"/>
                      <a:pt x="-2020" y="46740"/>
                      <a:pt x="31317" y="22927"/>
                    </a:cubicBezTo>
                    <a:cubicBezTo>
                      <a:pt x="64655" y="-885"/>
                      <a:pt x="107517" y="-10410"/>
                      <a:pt x="144665" y="15307"/>
                    </a:cubicBezTo>
                    <a:cubicBezTo>
                      <a:pt x="175145" y="36262"/>
                      <a:pt x="181812" y="61980"/>
                      <a:pt x="183717" y="76267"/>
                    </a:cubicBezTo>
                    <a:close/>
                  </a:path>
                </a:pathLst>
              </a:custGeom>
              <a:solidFill>
                <a:srgbClr val="AA83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4CF969D4-E0A7-4DDA-A0D5-B9F2EB7FBD33}"/>
                  </a:ext>
                </a:extLst>
              </p:cNvPr>
              <p:cNvSpPr/>
              <p:nvPr/>
            </p:nvSpPr>
            <p:spPr>
              <a:xfrm>
                <a:off x="8969692" y="908346"/>
                <a:ext cx="104775" cy="85725"/>
              </a:xfrm>
              <a:custGeom>
                <a:avLst/>
                <a:gdLst>
                  <a:gd name="connsiteX0" fmla="*/ 18098 w 104775"/>
                  <a:gd name="connsiteY0" fmla="*/ 148 h 85725"/>
                  <a:gd name="connsiteX1" fmla="*/ 953 w 104775"/>
                  <a:gd name="connsiteY1" fmla="*/ 16340 h 85725"/>
                  <a:gd name="connsiteX2" fmla="*/ 0 w 104775"/>
                  <a:gd name="connsiteY2" fmla="*/ 31580 h 85725"/>
                  <a:gd name="connsiteX3" fmla="*/ 95250 w 104775"/>
                  <a:gd name="connsiteY3" fmla="*/ 89683 h 85725"/>
                  <a:gd name="connsiteX4" fmla="*/ 104775 w 104775"/>
                  <a:gd name="connsiteY4" fmla="*/ 76348 h 85725"/>
                  <a:gd name="connsiteX5" fmla="*/ 36195 w 104775"/>
                  <a:gd name="connsiteY5" fmla="*/ 35390 h 85725"/>
                  <a:gd name="connsiteX6" fmla="*/ 18098 w 104775"/>
                  <a:gd name="connsiteY6" fmla="*/ 14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85725">
                    <a:moveTo>
                      <a:pt x="18098" y="148"/>
                    </a:moveTo>
                    <a:cubicBezTo>
                      <a:pt x="16193" y="-1757"/>
                      <a:pt x="18098" y="15388"/>
                      <a:pt x="953" y="16340"/>
                    </a:cubicBezTo>
                    <a:cubicBezTo>
                      <a:pt x="953" y="21103"/>
                      <a:pt x="0" y="28723"/>
                      <a:pt x="0" y="31580"/>
                    </a:cubicBezTo>
                    <a:cubicBezTo>
                      <a:pt x="953" y="36343"/>
                      <a:pt x="31433" y="88730"/>
                      <a:pt x="95250" y="89683"/>
                    </a:cubicBezTo>
                    <a:cubicBezTo>
                      <a:pt x="95250" y="89683"/>
                      <a:pt x="102870" y="78253"/>
                      <a:pt x="104775" y="76348"/>
                    </a:cubicBezTo>
                    <a:cubicBezTo>
                      <a:pt x="104775" y="76348"/>
                      <a:pt x="46673" y="47773"/>
                      <a:pt x="36195" y="35390"/>
                    </a:cubicBezTo>
                    <a:cubicBezTo>
                      <a:pt x="24765" y="21103"/>
                      <a:pt x="19050" y="2053"/>
                      <a:pt x="18098" y="148"/>
                    </a:cubicBezTo>
                    <a:close/>
                  </a:path>
                </a:pathLst>
              </a:custGeom>
              <a:solidFill>
                <a:srgbClr val="E2B1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76F48ACA-FBA7-42CC-A2C5-2ED223DE857B}"/>
                  </a:ext>
                </a:extLst>
              </p:cNvPr>
              <p:cNvSpPr/>
              <p:nvPr/>
            </p:nvSpPr>
            <p:spPr>
              <a:xfrm>
                <a:off x="9090660" y="983741"/>
                <a:ext cx="28575" cy="19050"/>
              </a:xfrm>
              <a:custGeom>
                <a:avLst/>
                <a:gdLst>
                  <a:gd name="connsiteX0" fmla="*/ 0 w 28575"/>
                  <a:gd name="connsiteY0" fmla="*/ 12383 h 19050"/>
                  <a:gd name="connsiteX1" fmla="*/ 25717 w 28575"/>
                  <a:gd name="connsiteY1" fmla="*/ 19050 h 19050"/>
                  <a:gd name="connsiteX2" fmla="*/ 23813 w 28575"/>
                  <a:gd name="connsiteY2" fmla="*/ 0 h 19050"/>
                  <a:gd name="connsiteX3" fmla="*/ 28575 w 28575"/>
                  <a:gd name="connsiteY3" fmla="*/ 24765 h 19050"/>
                  <a:gd name="connsiteX4" fmla="*/ 952 w 28575"/>
                  <a:gd name="connsiteY4" fmla="*/ 16193 h 19050"/>
                  <a:gd name="connsiteX5" fmla="*/ 0 w 28575"/>
                  <a:gd name="connsiteY5" fmla="*/ 1238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19050">
                    <a:moveTo>
                      <a:pt x="0" y="12383"/>
                    </a:moveTo>
                    <a:cubicBezTo>
                      <a:pt x="0" y="12383"/>
                      <a:pt x="17145" y="14288"/>
                      <a:pt x="25717" y="19050"/>
                    </a:cubicBezTo>
                    <a:cubicBezTo>
                      <a:pt x="25717" y="19050"/>
                      <a:pt x="27623" y="10478"/>
                      <a:pt x="23813" y="0"/>
                    </a:cubicBezTo>
                    <a:cubicBezTo>
                      <a:pt x="23813" y="0"/>
                      <a:pt x="28575" y="3810"/>
                      <a:pt x="28575" y="24765"/>
                    </a:cubicBezTo>
                    <a:cubicBezTo>
                      <a:pt x="28575" y="24765"/>
                      <a:pt x="2857" y="16193"/>
                      <a:pt x="952" y="16193"/>
                    </a:cubicBezTo>
                    <a:lnTo>
                      <a:pt x="0" y="12383"/>
                    </a:lnTo>
                    <a:close/>
                  </a:path>
                </a:pathLst>
              </a:custGeom>
              <a:solidFill>
                <a:srgbClr val="C4C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2355D549-578B-42D6-9AF1-A531C7AB07A7}"/>
                  </a:ext>
                </a:extLst>
              </p:cNvPr>
              <p:cNvSpPr/>
              <p:nvPr/>
            </p:nvSpPr>
            <p:spPr>
              <a:xfrm>
                <a:off x="8868727" y="1192339"/>
                <a:ext cx="409575" cy="361950"/>
              </a:xfrm>
              <a:custGeom>
                <a:avLst/>
                <a:gdLst>
                  <a:gd name="connsiteX0" fmla="*/ 416243 w 409575"/>
                  <a:gd name="connsiteY0" fmla="*/ 349568 h 361950"/>
                  <a:gd name="connsiteX1" fmla="*/ 219075 w 409575"/>
                  <a:gd name="connsiteY1" fmla="*/ 230505 h 361950"/>
                  <a:gd name="connsiteX2" fmla="*/ 0 w 409575"/>
                  <a:gd name="connsiteY2" fmla="*/ 0 h 361950"/>
                  <a:gd name="connsiteX3" fmla="*/ 32385 w 409575"/>
                  <a:gd name="connsiteY3" fmla="*/ 56197 h 361950"/>
                  <a:gd name="connsiteX4" fmla="*/ 163830 w 409575"/>
                  <a:gd name="connsiteY4" fmla="*/ 215265 h 361950"/>
                  <a:gd name="connsiteX5" fmla="*/ 393383 w 409575"/>
                  <a:gd name="connsiteY5" fmla="*/ 369570 h 361950"/>
                  <a:gd name="connsiteX6" fmla="*/ 409575 w 409575"/>
                  <a:gd name="connsiteY6" fmla="*/ 364808 h 361950"/>
                  <a:gd name="connsiteX7" fmla="*/ 417195 w 409575"/>
                  <a:gd name="connsiteY7" fmla="*/ 352425 h 361950"/>
                  <a:gd name="connsiteX8" fmla="*/ 416243 w 409575"/>
                  <a:gd name="connsiteY8" fmla="*/ 349568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5" h="361950">
                    <a:moveTo>
                      <a:pt x="416243" y="349568"/>
                    </a:moveTo>
                    <a:cubicBezTo>
                      <a:pt x="416243" y="349568"/>
                      <a:pt x="268605" y="264795"/>
                      <a:pt x="219075" y="230505"/>
                    </a:cubicBezTo>
                    <a:cubicBezTo>
                      <a:pt x="168593" y="198120"/>
                      <a:pt x="28575" y="55245"/>
                      <a:pt x="0" y="0"/>
                    </a:cubicBezTo>
                    <a:cubicBezTo>
                      <a:pt x="7620" y="18097"/>
                      <a:pt x="18098" y="37147"/>
                      <a:pt x="32385" y="56197"/>
                    </a:cubicBezTo>
                    <a:cubicBezTo>
                      <a:pt x="77152" y="116205"/>
                      <a:pt x="146685" y="200978"/>
                      <a:pt x="163830" y="215265"/>
                    </a:cubicBezTo>
                    <a:cubicBezTo>
                      <a:pt x="180023" y="228600"/>
                      <a:pt x="315278" y="331470"/>
                      <a:pt x="393383" y="369570"/>
                    </a:cubicBezTo>
                    <a:cubicBezTo>
                      <a:pt x="399098" y="372428"/>
                      <a:pt x="405765" y="370522"/>
                      <a:pt x="409575" y="364808"/>
                    </a:cubicBezTo>
                    <a:cubicBezTo>
                      <a:pt x="411480" y="360997"/>
                      <a:pt x="414338" y="357187"/>
                      <a:pt x="417195" y="352425"/>
                    </a:cubicBezTo>
                    <a:cubicBezTo>
                      <a:pt x="416243" y="350520"/>
                      <a:pt x="416243" y="349568"/>
                      <a:pt x="416243" y="349568"/>
                    </a:cubicBezTo>
                    <a:close/>
                  </a:path>
                </a:pathLst>
              </a:custGeom>
              <a:solidFill>
                <a:srgbClr val="2412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84899D76-D330-4BC2-91AC-4A159B6C343C}"/>
                  </a:ext>
                </a:extLst>
              </p:cNvPr>
              <p:cNvSpPr/>
              <p:nvPr/>
            </p:nvSpPr>
            <p:spPr>
              <a:xfrm>
                <a:off x="8945880" y="988504"/>
                <a:ext cx="219075" cy="285750"/>
              </a:xfrm>
              <a:custGeom>
                <a:avLst/>
                <a:gdLst>
                  <a:gd name="connsiteX0" fmla="*/ 0 w 219075"/>
                  <a:gd name="connsiteY0" fmla="*/ 0 h 285750"/>
                  <a:gd name="connsiteX1" fmla="*/ 67628 w 219075"/>
                  <a:gd name="connsiteY1" fmla="*/ 96203 h 285750"/>
                  <a:gd name="connsiteX2" fmla="*/ 84773 w 219075"/>
                  <a:gd name="connsiteY2" fmla="*/ 90488 h 285750"/>
                  <a:gd name="connsiteX3" fmla="*/ 85725 w 219075"/>
                  <a:gd name="connsiteY3" fmla="*/ 108585 h 285750"/>
                  <a:gd name="connsiteX4" fmla="*/ 226695 w 219075"/>
                  <a:gd name="connsiteY4" fmla="*/ 293370 h 285750"/>
                  <a:gd name="connsiteX5" fmla="*/ 82868 w 219075"/>
                  <a:gd name="connsiteY5" fmla="*/ 121920 h 285750"/>
                  <a:gd name="connsiteX6" fmla="*/ 77153 w 219075"/>
                  <a:gd name="connsiteY6" fmla="*/ 103823 h 285750"/>
                  <a:gd name="connsiteX7" fmla="*/ 63818 w 219075"/>
                  <a:gd name="connsiteY7" fmla="*/ 106680 h 285750"/>
                  <a:gd name="connsiteX8" fmla="*/ 0 w 219075"/>
                  <a:gd name="connsiteY8" fmla="*/ 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75" h="285750">
                    <a:moveTo>
                      <a:pt x="0" y="0"/>
                    </a:moveTo>
                    <a:lnTo>
                      <a:pt x="67628" y="96203"/>
                    </a:lnTo>
                    <a:lnTo>
                      <a:pt x="84773" y="90488"/>
                    </a:lnTo>
                    <a:lnTo>
                      <a:pt x="85725" y="108585"/>
                    </a:lnTo>
                    <a:cubicBezTo>
                      <a:pt x="85725" y="108585"/>
                      <a:pt x="166688" y="168593"/>
                      <a:pt x="226695" y="293370"/>
                    </a:cubicBezTo>
                    <a:cubicBezTo>
                      <a:pt x="226695" y="293370"/>
                      <a:pt x="146685" y="164783"/>
                      <a:pt x="82868" y="121920"/>
                    </a:cubicBezTo>
                    <a:lnTo>
                      <a:pt x="77153" y="103823"/>
                    </a:lnTo>
                    <a:lnTo>
                      <a:pt x="63818" y="1066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12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B8FFBB49-0123-438D-BB10-DEE9B843EE81}"/>
                  </a:ext>
                </a:extLst>
              </p:cNvPr>
              <p:cNvSpPr/>
              <p:nvPr/>
            </p:nvSpPr>
            <p:spPr>
              <a:xfrm>
                <a:off x="8937308" y="852253"/>
                <a:ext cx="76200" cy="38100"/>
              </a:xfrm>
              <a:custGeom>
                <a:avLst/>
                <a:gdLst>
                  <a:gd name="connsiteX0" fmla="*/ 1905 w 76200"/>
                  <a:gd name="connsiteY0" fmla="*/ 2901 h 38100"/>
                  <a:gd name="connsiteX1" fmla="*/ 0 w 76200"/>
                  <a:gd name="connsiteY1" fmla="*/ 1948 h 38100"/>
                  <a:gd name="connsiteX2" fmla="*/ 19050 w 76200"/>
                  <a:gd name="connsiteY2" fmla="*/ 35286 h 38100"/>
                  <a:gd name="connsiteX3" fmla="*/ 26670 w 76200"/>
                  <a:gd name="connsiteY3" fmla="*/ 17188 h 38100"/>
                  <a:gd name="connsiteX4" fmla="*/ 40005 w 76200"/>
                  <a:gd name="connsiteY4" fmla="*/ 18141 h 38100"/>
                  <a:gd name="connsiteX5" fmla="*/ 54292 w 76200"/>
                  <a:gd name="connsiteY5" fmla="*/ 39096 h 38100"/>
                  <a:gd name="connsiteX6" fmla="*/ 54292 w 76200"/>
                  <a:gd name="connsiteY6" fmla="*/ 40048 h 38100"/>
                  <a:gd name="connsiteX7" fmla="*/ 60960 w 76200"/>
                  <a:gd name="connsiteY7" fmla="*/ 46716 h 38100"/>
                  <a:gd name="connsiteX8" fmla="*/ 61913 w 76200"/>
                  <a:gd name="connsiteY8" fmla="*/ 46716 h 38100"/>
                  <a:gd name="connsiteX9" fmla="*/ 69532 w 76200"/>
                  <a:gd name="connsiteY9" fmla="*/ 41953 h 38100"/>
                  <a:gd name="connsiteX10" fmla="*/ 75247 w 76200"/>
                  <a:gd name="connsiteY10" fmla="*/ 30523 h 38100"/>
                  <a:gd name="connsiteX11" fmla="*/ 77152 w 76200"/>
                  <a:gd name="connsiteY11" fmla="*/ 22903 h 38100"/>
                  <a:gd name="connsiteX12" fmla="*/ 79057 w 76200"/>
                  <a:gd name="connsiteY12" fmla="*/ 43 h 38100"/>
                  <a:gd name="connsiteX13" fmla="*/ 1905 w 76200"/>
                  <a:gd name="connsiteY13" fmla="*/ 290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200" h="38100">
                    <a:moveTo>
                      <a:pt x="1905" y="2901"/>
                    </a:moveTo>
                    <a:cubicBezTo>
                      <a:pt x="952" y="2901"/>
                      <a:pt x="952" y="2901"/>
                      <a:pt x="0" y="1948"/>
                    </a:cubicBezTo>
                    <a:cubicBezTo>
                      <a:pt x="7620" y="20998"/>
                      <a:pt x="19050" y="35286"/>
                      <a:pt x="19050" y="35286"/>
                    </a:cubicBezTo>
                    <a:cubicBezTo>
                      <a:pt x="19050" y="35286"/>
                      <a:pt x="13335" y="22903"/>
                      <a:pt x="26670" y="17188"/>
                    </a:cubicBezTo>
                    <a:cubicBezTo>
                      <a:pt x="31432" y="15283"/>
                      <a:pt x="36195" y="16236"/>
                      <a:pt x="40005" y="18141"/>
                    </a:cubicBezTo>
                    <a:cubicBezTo>
                      <a:pt x="47625" y="21951"/>
                      <a:pt x="53340" y="29571"/>
                      <a:pt x="54292" y="39096"/>
                    </a:cubicBezTo>
                    <a:lnTo>
                      <a:pt x="54292" y="40048"/>
                    </a:lnTo>
                    <a:cubicBezTo>
                      <a:pt x="54292" y="43858"/>
                      <a:pt x="57150" y="45763"/>
                      <a:pt x="60960" y="46716"/>
                    </a:cubicBezTo>
                    <a:lnTo>
                      <a:pt x="61913" y="46716"/>
                    </a:lnTo>
                    <a:cubicBezTo>
                      <a:pt x="64770" y="46716"/>
                      <a:pt x="67627" y="44811"/>
                      <a:pt x="69532" y="41953"/>
                    </a:cubicBezTo>
                    <a:lnTo>
                      <a:pt x="75247" y="30523"/>
                    </a:lnTo>
                    <a:cubicBezTo>
                      <a:pt x="76200" y="27666"/>
                      <a:pt x="77152" y="25761"/>
                      <a:pt x="77152" y="22903"/>
                    </a:cubicBezTo>
                    <a:cubicBezTo>
                      <a:pt x="78105" y="16236"/>
                      <a:pt x="79057" y="6711"/>
                      <a:pt x="79057" y="43"/>
                    </a:cubicBezTo>
                    <a:cubicBezTo>
                      <a:pt x="80010" y="-909"/>
                      <a:pt x="34290" y="14331"/>
                      <a:pt x="1905" y="2901"/>
                    </a:cubicBezTo>
                    <a:close/>
                  </a:path>
                </a:pathLst>
              </a:custGeom>
              <a:solidFill>
                <a:srgbClr val="936D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428" name="Picture 4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274" y="5005180"/>
            <a:ext cx="5576560" cy="18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2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283934" y="200152"/>
            <a:ext cx="11565835" cy="630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ОПОРНИ МОМЕНТИ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</a:p>
        </p:txBody>
      </p:sp>
      <p:grpSp>
        <p:nvGrpSpPr>
          <p:cNvPr id="475" name="Group 117">
            <a:extLst>
              <a:ext uri="{FF2B5EF4-FFF2-40B4-BE49-F238E27FC236}">
                <a16:creationId xmlns:a16="http://schemas.microsoft.com/office/drawing/2014/main" id="{0F794965-2FBC-4B9C-9029-F78B849A470D}"/>
              </a:ext>
            </a:extLst>
          </p:cNvPr>
          <p:cNvGrpSpPr>
            <a:grpSpLocks noChangeAspect="1"/>
          </p:cNvGrpSpPr>
          <p:nvPr/>
        </p:nvGrpSpPr>
        <p:grpSpPr bwMode="auto">
          <a:xfrm rot="4144424">
            <a:off x="7997896" y="2441003"/>
            <a:ext cx="5251939" cy="2894609"/>
            <a:chOff x="1156" y="1480"/>
            <a:chExt cx="3919" cy="2060"/>
          </a:xfrm>
        </p:grpSpPr>
        <p:grpSp>
          <p:nvGrpSpPr>
            <p:cNvPr id="476" name="Group 113">
              <a:extLst>
                <a:ext uri="{FF2B5EF4-FFF2-40B4-BE49-F238E27FC236}">
                  <a16:creationId xmlns:a16="http://schemas.microsoft.com/office/drawing/2014/main" id="{E8271140-5710-49A0-A428-8BBAE55879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1480"/>
              <a:ext cx="919" cy="924"/>
              <a:chOff x="1156" y="1480"/>
              <a:chExt cx="919" cy="924"/>
            </a:xfrm>
          </p:grpSpPr>
          <p:sp>
            <p:nvSpPr>
              <p:cNvPr id="508" name="Freeform 98">
                <a:extLst>
                  <a:ext uri="{FF2B5EF4-FFF2-40B4-BE49-F238E27FC236}">
                    <a16:creationId xmlns:a16="http://schemas.microsoft.com/office/drawing/2014/main" id="{EE73E1DC-F912-4848-BB91-3AC43B305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1804"/>
                <a:ext cx="744" cy="600"/>
              </a:xfrm>
              <a:custGeom>
                <a:avLst/>
                <a:gdLst>
                  <a:gd name="T0" fmla="*/ 99 w 744"/>
                  <a:gd name="T1" fmla="*/ 600 h 600"/>
                  <a:gd name="T2" fmla="*/ 744 w 744"/>
                  <a:gd name="T3" fmla="*/ 492 h 600"/>
                  <a:gd name="T4" fmla="*/ 600 w 744"/>
                  <a:gd name="T5" fmla="*/ 0 h 600"/>
                  <a:gd name="T6" fmla="*/ 0 w 744"/>
                  <a:gd name="T7" fmla="*/ 93 h 600"/>
                  <a:gd name="T8" fmla="*/ 99 w 744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4" h="600">
                    <a:moveTo>
                      <a:pt x="99" y="600"/>
                    </a:moveTo>
                    <a:lnTo>
                      <a:pt x="744" y="492"/>
                    </a:lnTo>
                    <a:lnTo>
                      <a:pt x="600" y="0"/>
                    </a:lnTo>
                    <a:lnTo>
                      <a:pt x="0" y="93"/>
                    </a:lnTo>
                    <a:lnTo>
                      <a:pt x="99" y="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" name="Freeform 39">
                <a:extLst>
                  <a:ext uri="{FF2B5EF4-FFF2-40B4-BE49-F238E27FC236}">
                    <a16:creationId xmlns:a16="http://schemas.microsoft.com/office/drawing/2014/main" id="{F508F6BF-2862-4715-BB3C-0BD1EF4CC5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7700000">
                <a:off x="1651" y="1615"/>
                <a:ext cx="14" cy="806"/>
              </a:xfrm>
              <a:custGeom>
                <a:avLst/>
                <a:gdLst>
                  <a:gd name="T0" fmla="*/ 9 w 14"/>
                  <a:gd name="T1" fmla="*/ 804 h 806"/>
                  <a:gd name="T2" fmla="*/ 9 w 14"/>
                  <a:gd name="T3" fmla="*/ 804 h 806"/>
                  <a:gd name="T4" fmla="*/ 14 w 14"/>
                  <a:gd name="T5" fmla="*/ 3 h 806"/>
                  <a:gd name="T6" fmla="*/ 14 w 14"/>
                  <a:gd name="T7" fmla="*/ 3 h 806"/>
                  <a:gd name="T8" fmla="*/ 12 w 14"/>
                  <a:gd name="T9" fmla="*/ 0 h 806"/>
                  <a:gd name="T10" fmla="*/ 9 w 14"/>
                  <a:gd name="T11" fmla="*/ 0 h 806"/>
                  <a:gd name="T12" fmla="*/ 7 w 14"/>
                  <a:gd name="T13" fmla="*/ 3 h 806"/>
                  <a:gd name="T14" fmla="*/ 5 w 14"/>
                  <a:gd name="T15" fmla="*/ 3 h 806"/>
                  <a:gd name="T16" fmla="*/ 5 w 14"/>
                  <a:gd name="T17" fmla="*/ 5 h 806"/>
                  <a:gd name="T18" fmla="*/ 0 w 14"/>
                  <a:gd name="T19" fmla="*/ 804 h 806"/>
                  <a:gd name="T20" fmla="*/ 2 w 14"/>
                  <a:gd name="T21" fmla="*/ 806 h 806"/>
                  <a:gd name="T22" fmla="*/ 5 w 14"/>
                  <a:gd name="T23" fmla="*/ 806 h 806"/>
                  <a:gd name="T24" fmla="*/ 7 w 14"/>
                  <a:gd name="T25" fmla="*/ 806 h 806"/>
                  <a:gd name="T26" fmla="*/ 9 w 14"/>
                  <a:gd name="T27" fmla="*/ 806 h 806"/>
                  <a:gd name="T28" fmla="*/ 9 w 14"/>
                  <a:gd name="T29" fmla="*/ 804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806">
                    <a:moveTo>
                      <a:pt x="9" y="804"/>
                    </a:moveTo>
                    <a:lnTo>
                      <a:pt x="9" y="804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0" y="804"/>
                    </a:lnTo>
                    <a:lnTo>
                      <a:pt x="2" y="806"/>
                    </a:lnTo>
                    <a:lnTo>
                      <a:pt x="5" y="806"/>
                    </a:lnTo>
                    <a:lnTo>
                      <a:pt x="7" y="806"/>
                    </a:lnTo>
                    <a:lnTo>
                      <a:pt x="9" y="806"/>
                    </a:lnTo>
                    <a:lnTo>
                      <a:pt x="9" y="80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3C3C3"/>
                  </a:gs>
                  <a:gs pos="50000">
                    <a:srgbClr val="F0F0F0"/>
                  </a:gs>
                  <a:gs pos="100000">
                    <a:srgbClr val="C3C3C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10" name="Group 112">
                <a:extLst>
                  <a:ext uri="{FF2B5EF4-FFF2-40B4-BE49-F238E27FC236}">
                    <a16:creationId xmlns:a16="http://schemas.microsoft.com/office/drawing/2014/main" id="{617AC882-D0C2-45FD-81E0-815019FE5E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6" y="1480"/>
                <a:ext cx="636" cy="923"/>
                <a:chOff x="1156" y="1480"/>
                <a:chExt cx="636" cy="923"/>
              </a:xfrm>
            </p:grpSpPr>
            <p:sp>
              <p:nvSpPr>
                <p:cNvPr id="511" name="Freeform 25">
                  <a:extLst>
                    <a:ext uri="{FF2B5EF4-FFF2-40B4-BE49-F238E27FC236}">
                      <a16:creationId xmlns:a16="http://schemas.microsoft.com/office/drawing/2014/main" id="{98D7E8EC-6CD9-40EA-9E29-B4BFB4065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9" y="1480"/>
                  <a:ext cx="302" cy="371"/>
                </a:xfrm>
                <a:custGeom>
                  <a:avLst/>
                  <a:gdLst>
                    <a:gd name="T0" fmla="*/ 302 w 302"/>
                    <a:gd name="T1" fmla="*/ 0 h 371"/>
                    <a:gd name="T2" fmla="*/ 300 w 302"/>
                    <a:gd name="T3" fmla="*/ 2 h 371"/>
                    <a:gd name="T4" fmla="*/ 295 w 302"/>
                    <a:gd name="T5" fmla="*/ 9 h 371"/>
                    <a:gd name="T6" fmla="*/ 286 w 302"/>
                    <a:gd name="T7" fmla="*/ 23 h 371"/>
                    <a:gd name="T8" fmla="*/ 269 w 302"/>
                    <a:gd name="T9" fmla="*/ 49 h 371"/>
                    <a:gd name="T10" fmla="*/ 243 w 302"/>
                    <a:gd name="T11" fmla="*/ 85 h 371"/>
                    <a:gd name="T12" fmla="*/ 210 w 302"/>
                    <a:gd name="T13" fmla="*/ 127 h 371"/>
                    <a:gd name="T14" fmla="*/ 175 w 302"/>
                    <a:gd name="T15" fmla="*/ 175 h 371"/>
                    <a:gd name="T16" fmla="*/ 139 w 302"/>
                    <a:gd name="T17" fmla="*/ 219 h 371"/>
                    <a:gd name="T18" fmla="*/ 101 w 302"/>
                    <a:gd name="T19" fmla="*/ 262 h 371"/>
                    <a:gd name="T20" fmla="*/ 66 w 302"/>
                    <a:gd name="T21" fmla="*/ 300 h 371"/>
                    <a:gd name="T22" fmla="*/ 38 w 302"/>
                    <a:gd name="T23" fmla="*/ 330 h 371"/>
                    <a:gd name="T24" fmla="*/ 16 w 302"/>
                    <a:gd name="T25" fmla="*/ 352 h 371"/>
                    <a:gd name="T26" fmla="*/ 7 w 302"/>
                    <a:gd name="T27" fmla="*/ 364 h 371"/>
                    <a:gd name="T28" fmla="*/ 0 w 302"/>
                    <a:gd name="T29" fmla="*/ 368 h 371"/>
                    <a:gd name="T30" fmla="*/ 0 w 302"/>
                    <a:gd name="T31" fmla="*/ 371 h 371"/>
                    <a:gd name="T32" fmla="*/ 0 w 302"/>
                    <a:gd name="T33" fmla="*/ 371 h 371"/>
                    <a:gd name="T34" fmla="*/ 0 w 302"/>
                    <a:gd name="T35" fmla="*/ 371 h 371"/>
                    <a:gd name="T36" fmla="*/ 2 w 302"/>
                    <a:gd name="T37" fmla="*/ 371 h 371"/>
                    <a:gd name="T38" fmla="*/ 9 w 302"/>
                    <a:gd name="T39" fmla="*/ 371 h 371"/>
                    <a:gd name="T40" fmla="*/ 21 w 302"/>
                    <a:gd name="T41" fmla="*/ 371 h 371"/>
                    <a:gd name="T42" fmla="*/ 35 w 302"/>
                    <a:gd name="T43" fmla="*/ 368 h 371"/>
                    <a:gd name="T44" fmla="*/ 54 w 302"/>
                    <a:gd name="T45" fmla="*/ 368 h 371"/>
                    <a:gd name="T46" fmla="*/ 71 w 302"/>
                    <a:gd name="T47" fmla="*/ 366 h 371"/>
                    <a:gd name="T48" fmla="*/ 83 w 302"/>
                    <a:gd name="T49" fmla="*/ 366 h 371"/>
                    <a:gd name="T50" fmla="*/ 90 w 302"/>
                    <a:gd name="T51" fmla="*/ 366 h 371"/>
                    <a:gd name="T52" fmla="*/ 92 w 302"/>
                    <a:gd name="T53" fmla="*/ 366 h 371"/>
                    <a:gd name="T54" fmla="*/ 94 w 302"/>
                    <a:gd name="T55" fmla="*/ 366 h 371"/>
                    <a:gd name="T56" fmla="*/ 94 w 302"/>
                    <a:gd name="T57" fmla="*/ 366 h 371"/>
                    <a:gd name="T58" fmla="*/ 94 w 302"/>
                    <a:gd name="T59" fmla="*/ 366 h 371"/>
                    <a:gd name="T60" fmla="*/ 94 w 302"/>
                    <a:gd name="T61" fmla="*/ 366 h 371"/>
                    <a:gd name="T62" fmla="*/ 94 w 302"/>
                    <a:gd name="T63" fmla="*/ 366 h 371"/>
                    <a:gd name="T64" fmla="*/ 94 w 302"/>
                    <a:gd name="T65" fmla="*/ 366 h 371"/>
                    <a:gd name="T66" fmla="*/ 94 w 302"/>
                    <a:gd name="T67" fmla="*/ 366 h 371"/>
                    <a:gd name="T68" fmla="*/ 94 w 302"/>
                    <a:gd name="T69" fmla="*/ 364 h 371"/>
                    <a:gd name="T70" fmla="*/ 94 w 302"/>
                    <a:gd name="T71" fmla="*/ 364 h 371"/>
                    <a:gd name="T72" fmla="*/ 94 w 302"/>
                    <a:gd name="T73" fmla="*/ 364 h 371"/>
                    <a:gd name="T74" fmla="*/ 97 w 302"/>
                    <a:gd name="T75" fmla="*/ 361 h 371"/>
                    <a:gd name="T76" fmla="*/ 104 w 302"/>
                    <a:gd name="T77" fmla="*/ 349 h 371"/>
                    <a:gd name="T78" fmla="*/ 118 w 302"/>
                    <a:gd name="T79" fmla="*/ 323 h 371"/>
                    <a:gd name="T80" fmla="*/ 144 w 302"/>
                    <a:gd name="T81" fmla="*/ 276 h 371"/>
                    <a:gd name="T82" fmla="*/ 182 w 302"/>
                    <a:gd name="T83" fmla="*/ 212 h 371"/>
                    <a:gd name="T84" fmla="*/ 220 w 302"/>
                    <a:gd name="T85" fmla="*/ 144 h 371"/>
                    <a:gd name="T86" fmla="*/ 255 w 302"/>
                    <a:gd name="T87" fmla="*/ 82 h 371"/>
                    <a:gd name="T88" fmla="*/ 281 w 302"/>
                    <a:gd name="T89" fmla="*/ 40 h 371"/>
                    <a:gd name="T90" fmla="*/ 293 w 302"/>
                    <a:gd name="T91" fmla="*/ 14 h 371"/>
                    <a:gd name="T92" fmla="*/ 300 w 302"/>
                    <a:gd name="T93" fmla="*/ 4 h 371"/>
                    <a:gd name="T94" fmla="*/ 302 w 302"/>
                    <a:gd name="T95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2" h="371">
                      <a:moveTo>
                        <a:pt x="302" y="0"/>
                      </a:moveTo>
                      <a:lnTo>
                        <a:pt x="302" y="0"/>
                      </a:lnTo>
                      <a:lnTo>
                        <a:pt x="302" y="2"/>
                      </a:lnTo>
                      <a:lnTo>
                        <a:pt x="300" y="2"/>
                      </a:lnTo>
                      <a:lnTo>
                        <a:pt x="298" y="4"/>
                      </a:lnTo>
                      <a:lnTo>
                        <a:pt x="295" y="9"/>
                      </a:lnTo>
                      <a:lnTo>
                        <a:pt x="290" y="14"/>
                      </a:lnTo>
                      <a:lnTo>
                        <a:pt x="286" y="23"/>
                      </a:lnTo>
                      <a:lnTo>
                        <a:pt x="279" y="33"/>
                      </a:lnTo>
                      <a:lnTo>
                        <a:pt x="269" y="49"/>
                      </a:lnTo>
                      <a:lnTo>
                        <a:pt x="257" y="66"/>
                      </a:lnTo>
                      <a:lnTo>
                        <a:pt x="243" y="85"/>
                      </a:lnTo>
                      <a:lnTo>
                        <a:pt x="227" y="106"/>
                      </a:lnTo>
                      <a:lnTo>
                        <a:pt x="210" y="127"/>
                      </a:lnTo>
                      <a:lnTo>
                        <a:pt x="194" y="151"/>
                      </a:lnTo>
                      <a:lnTo>
                        <a:pt x="175" y="175"/>
                      </a:lnTo>
                      <a:lnTo>
                        <a:pt x="158" y="196"/>
                      </a:lnTo>
                      <a:lnTo>
                        <a:pt x="139" y="219"/>
                      </a:lnTo>
                      <a:lnTo>
                        <a:pt x="118" y="241"/>
                      </a:lnTo>
                      <a:lnTo>
                        <a:pt x="101" y="262"/>
                      </a:lnTo>
                      <a:lnTo>
                        <a:pt x="83" y="283"/>
                      </a:lnTo>
                      <a:lnTo>
                        <a:pt x="66" y="300"/>
                      </a:lnTo>
                      <a:lnTo>
                        <a:pt x="52" y="316"/>
                      </a:lnTo>
                      <a:lnTo>
                        <a:pt x="38" y="330"/>
                      </a:lnTo>
                      <a:lnTo>
                        <a:pt x="26" y="342"/>
                      </a:lnTo>
                      <a:lnTo>
                        <a:pt x="16" y="352"/>
                      </a:lnTo>
                      <a:lnTo>
                        <a:pt x="12" y="359"/>
                      </a:lnTo>
                      <a:lnTo>
                        <a:pt x="7" y="364"/>
                      </a:lnTo>
                      <a:lnTo>
                        <a:pt x="2" y="368"/>
                      </a:lnTo>
                      <a:lnTo>
                        <a:pt x="0" y="368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2" y="371"/>
                      </a:lnTo>
                      <a:lnTo>
                        <a:pt x="2" y="371"/>
                      </a:lnTo>
                      <a:lnTo>
                        <a:pt x="5" y="371"/>
                      </a:lnTo>
                      <a:lnTo>
                        <a:pt x="9" y="371"/>
                      </a:lnTo>
                      <a:lnTo>
                        <a:pt x="14" y="371"/>
                      </a:lnTo>
                      <a:lnTo>
                        <a:pt x="21" y="371"/>
                      </a:lnTo>
                      <a:lnTo>
                        <a:pt x="28" y="368"/>
                      </a:lnTo>
                      <a:lnTo>
                        <a:pt x="35" y="368"/>
                      </a:lnTo>
                      <a:lnTo>
                        <a:pt x="45" y="368"/>
                      </a:lnTo>
                      <a:lnTo>
                        <a:pt x="54" y="368"/>
                      </a:lnTo>
                      <a:lnTo>
                        <a:pt x="61" y="366"/>
                      </a:lnTo>
                      <a:lnTo>
                        <a:pt x="71" y="366"/>
                      </a:lnTo>
                      <a:lnTo>
                        <a:pt x="78" y="366"/>
                      </a:lnTo>
                      <a:lnTo>
                        <a:pt x="83" y="366"/>
                      </a:lnTo>
                      <a:lnTo>
                        <a:pt x="87" y="366"/>
                      </a:lnTo>
                      <a:lnTo>
                        <a:pt x="90" y="366"/>
                      </a:lnTo>
                      <a:lnTo>
                        <a:pt x="92" y="366"/>
                      </a:lnTo>
                      <a:lnTo>
                        <a:pt x="92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7" y="361"/>
                      </a:lnTo>
                      <a:lnTo>
                        <a:pt x="99" y="356"/>
                      </a:lnTo>
                      <a:lnTo>
                        <a:pt x="104" y="349"/>
                      </a:lnTo>
                      <a:lnTo>
                        <a:pt x="109" y="338"/>
                      </a:lnTo>
                      <a:lnTo>
                        <a:pt x="118" y="323"/>
                      </a:lnTo>
                      <a:lnTo>
                        <a:pt x="130" y="302"/>
                      </a:lnTo>
                      <a:lnTo>
                        <a:pt x="144" y="276"/>
                      </a:lnTo>
                      <a:lnTo>
                        <a:pt x="163" y="245"/>
                      </a:lnTo>
                      <a:lnTo>
                        <a:pt x="182" y="212"/>
                      </a:lnTo>
                      <a:lnTo>
                        <a:pt x="201" y="177"/>
                      </a:lnTo>
                      <a:lnTo>
                        <a:pt x="220" y="144"/>
                      </a:lnTo>
                      <a:lnTo>
                        <a:pt x="239" y="111"/>
                      </a:lnTo>
                      <a:lnTo>
                        <a:pt x="255" y="82"/>
                      </a:lnTo>
                      <a:lnTo>
                        <a:pt x="269" y="59"/>
                      </a:lnTo>
                      <a:lnTo>
                        <a:pt x="281" y="40"/>
                      </a:lnTo>
                      <a:lnTo>
                        <a:pt x="288" y="23"/>
                      </a:lnTo>
                      <a:lnTo>
                        <a:pt x="293" y="14"/>
                      </a:lnTo>
                      <a:lnTo>
                        <a:pt x="298" y="7"/>
                      </a:lnTo>
                      <a:lnTo>
                        <a:pt x="300" y="4"/>
                      </a:lnTo>
                      <a:lnTo>
                        <a:pt x="302" y="2"/>
                      </a:lnTo>
                      <a:lnTo>
                        <a:pt x="302" y="0"/>
                      </a:lnTo>
                      <a:lnTo>
                        <a:pt x="30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EDEDE"/>
                    </a:gs>
                    <a:gs pos="100000">
                      <a:srgbClr val="C3C3C3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" name="Freeform 26">
                  <a:extLst>
                    <a:ext uri="{FF2B5EF4-FFF2-40B4-BE49-F238E27FC236}">
                      <a16:creationId xmlns:a16="http://schemas.microsoft.com/office/drawing/2014/main" id="{2CE14DA5-CF0B-45FB-9355-37B6AB1BD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6" y="1844"/>
                  <a:ext cx="137" cy="455"/>
                </a:xfrm>
                <a:custGeom>
                  <a:avLst/>
                  <a:gdLst>
                    <a:gd name="T0" fmla="*/ 137 w 137"/>
                    <a:gd name="T1" fmla="*/ 0 h 455"/>
                    <a:gd name="T2" fmla="*/ 137 w 137"/>
                    <a:gd name="T3" fmla="*/ 0 h 455"/>
                    <a:gd name="T4" fmla="*/ 137 w 137"/>
                    <a:gd name="T5" fmla="*/ 0 h 455"/>
                    <a:gd name="T6" fmla="*/ 137 w 137"/>
                    <a:gd name="T7" fmla="*/ 0 h 455"/>
                    <a:gd name="T8" fmla="*/ 137 w 137"/>
                    <a:gd name="T9" fmla="*/ 0 h 455"/>
                    <a:gd name="T10" fmla="*/ 135 w 137"/>
                    <a:gd name="T11" fmla="*/ 0 h 455"/>
                    <a:gd name="T12" fmla="*/ 130 w 137"/>
                    <a:gd name="T13" fmla="*/ 0 h 455"/>
                    <a:gd name="T14" fmla="*/ 121 w 137"/>
                    <a:gd name="T15" fmla="*/ 2 h 455"/>
                    <a:gd name="T16" fmla="*/ 107 w 137"/>
                    <a:gd name="T17" fmla="*/ 2 h 455"/>
                    <a:gd name="T18" fmla="*/ 88 w 137"/>
                    <a:gd name="T19" fmla="*/ 4 h 455"/>
                    <a:gd name="T20" fmla="*/ 71 w 137"/>
                    <a:gd name="T21" fmla="*/ 4 h 455"/>
                    <a:gd name="T22" fmla="*/ 57 w 137"/>
                    <a:gd name="T23" fmla="*/ 4 h 455"/>
                    <a:gd name="T24" fmla="*/ 50 w 137"/>
                    <a:gd name="T25" fmla="*/ 7 h 455"/>
                    <a:gd name="T26" fmla="*/ 45 w 137"/>
                    <a:gd name="T27" fmla="*/ 7 h 455"/>
                    <a:gd name="T28" fmla="*/ 43 w 137"/>
                    <a:gd name="T29" fmla="*/ 7 h 455"/>
                    <a:gd name="T30" fmla="*/ 43 w 137"/>
                    <a:gd name="T31" fmla="*/ 7 h 455"/>
                    <a:gd name="T32" fmla="*/ 43 w 137"/>
                    <a:gd name="T33" fmla="*/ 7 h 455"/>
                    <a:gd name="T34" fmla="*/ 43 w 137"/>
                    <a:gd name="T35" fmla="*/ 11 h 455"/>
                    <a:gd name="T36" fmla="*/ 43 w 137"/>
                    <a:gd name="T37" fmla="*/ 21 h 455"/>
                    <a:gd name="T38" fmla="*/ 43 w 137"/>
                    <a:gd name="T39" fmla="*/ 42 h 455"/>
                    <a:gd name="T40" fmla="*/ 43 w 137"/>
                    <a:gd name="T41" fmla="*/ 75 h 455"/>
                    <a:gd name="T42" fmla="*/ 41 w 137"/>
                    <a:gd name="T43" fmla="*/ 120 h 455"/>
                    <a:gd name="T44" fmla="*/ 38 w 137"/>
                    <a:gd name="T45" fmla="*/ 172 h 455"/>
                    <a:gd name="T46" fmla="*/ 36 w 137"/>
                    <a:gd name="T47" fmla="*/ 226 h 455"/>
                    <a:gd name="T48" fmla="*/ 29 w 137"/>
                    <a:gd name="T49" fmla="*/ 283 h 455"/>
                    <a:gd name="T50" fmla="*/ 22 w 137"/>
                    <a:gd name="T51" fmla="*/ 335 h 455"/>
                    <a:gd name="T52" fmla="*/ 15 w 137"/>
                    <a:gd name="T53" fmla="*/ 382 h 455"/>
                    <a:gd name="T54" fmla="*/ 7 w 137"/>
                    <a:gd name="T55" fmla="*/ 418 h 455"/>
                    <a:gd name="T56" fmla="*/ 5 w 137"/>
                    <a:gd name="T57" fmla="*/ 439 h 455"/>
                    <a:gd name="T58" fmla="*/ 3 w 137"/>
                    <a:gd name="T59" fmla="*/ 451 h 455"/>
                    <a:gd name="T60" fmla="*/ 3 w 137"/>
                    <a:gd name="T61" fmla="*/ 455 h 455"/>
                    <a:gd name="T62" fmla="*/ 0 w 137"/>
                    <a:gd name="T63" fmla="*/ 455 h 455"/>
                    <a:gd name="T64" fmla="*/ 3 w 137"/>
                    <a:gd name="T65" fmla="*/ 455 h 455"/>
                    <a:gd name="T66" fmla="*/ 5 w 137"/>
                    <a:gd name="T67" fmla="*/ 446 h 455"/>
                    <a:gd name="T68" fmla="*/ 10 w 137"/>
                    <a:gd name="T69" fmla="*/ 425 h 455"/>
                    <a:gd name="T70" fmla="*/ 24 w 137"/>
                    <a:gd name="T71" fmla="*/ 382 h 455"/>
                    <a:gd name="T72" fmla="*/ 43 w 137"/>
                    <a:gd name="T73" fmla="*/ 316 h 455"/>
                    <a:gd name="T74" fmla="*/ 69 w 137"/>
                    <a:gd name="T75" fmla="*/ 233 h 455"/>
                    <a:gd name="T76" fmla="*/ 93 w 137"/>
                    <a:gd name="T77" fmla="*/ 148 h 455"/>
                    <a:gd name="T78" fmla="*/ 114 w 137"/>
                    <a:gd name="T79" fmla="*/ 78 h 455"/>
                    <a:gd name="T80" fmla="*/ 128 w 137"/>
                    <a:gd name="T81" fmla="*/ 33 h 455"/>
                    <a:gd name="T82" fmla="*/ 135 w 137"/>
                    <a:gd name="T83" fmla="*/ 11 h 455"/>
                    <a:gd name="T84" fmla="*/ 137 w 137"/>
                    <a:gd name="T85" fmla="*/ 2 h 455"/>
                    <a:gd name="T86" fmla="*/ 137 w 137"/>
                    <a:gd name="T87" fmla="*/ 2 h 455"/>
                    <a:gd name="T88" fmla="*/ 137 w 137"/>
                    <a:gd name="T89" fmla="*/ 2 h 455"/>
                    <a:gd name="T90" fmla="*/ 137 w 137"/>
                    <a:gd name="T91" fmla="*/ 2 h 455"/>
                    <a:gd name="T92" fmla="*/ 137 w 137"/>
                    <a:gd name="T93" fmla="*/ 0 h 455"/>
                    <a:gd name="T94" fmla="*/ 137 w 137"/>
                    <a:gd name="T95" fmla="*/ 0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7" h="455">
                      <a:moveTo>
                        <a:pt x="137" y="0"/>
                      </a:move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5" y="0"/>
                      </a:lnTo>
                      <a:lnTo>
                        <a:pt x="133" y="0"/>
                      </a:lnTo>
                      <a:lnTo>
                        <a:pt x="130" y="0"/>
                      </a:lnTo>
                      <a:lnTo>
                        <a:pt x="126" y="0"/>
                      </a:lnTo>
                      <a:lnTo>
                        <a:pt x="121" y="2"/>
                      </a:lnTo>
                      <a:lnTo>
                        <a:pt x="114" y="2"/>
                      </a:lnTo>
                      <a:lnTo>
                        <a:pt x="107" y="2"/>
                      </a:lnTo>
                      <a:lnTo>
                        <a:pt x="97" y="2"/>
                      </a:lnTo>
                      <a:lnTo>
                        <a:pt x="88" y="4"/>
                      </a:lnTo>
                      <a:lnTo>
                        <a:pt x="78" y="4"/>
                      </a:lnTo>
                      <a:lnTo>
                        <a:pt x="71" y="4"/>
                      </a:lnTo>
                      <a:lnTo>
                        <a:pt x="64" y="4"/>
                      </a:lnTo>
                      <a:lnTo>
                        <a:pt x="57" y="4"/>
                      </a:lnTo>
                      <a:lnTo>
                        <a:pt x="52" y="7"/>
                      </a:lnTo>
                      <a:lnTo>
                        <a:pt x="50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9"/>
                      </a:lnTo>
                      <a:lnTo>
                        <a:pt x="43" y="11"/>
                      </a:lnTo>
                      <a:lnTo>
                        <a:pt x="43" y="16"/>
                      </a:lnTo>
                      <a:lnTo>
                        <a:pt x="43" y="21"/>
                      </a:lnTo>
                      <a:lnTo>
                        <a:pt x="43" y="30"/>
                      </a:lnTo>
                      <a:lnTo>
                        <a:pt x="43" y="42"/>
                      </a:lnTo>
                      <a:lnTo>
                        <a:pt x="43" y="59"/>
                      </a:lnTo>
                      <a:lnTo>
                        <a:pt x="43" y="75"/>
                      </a:lnTo>
                      <a:lnTo>
                        <a:pt x="43" y="96"/>
                      </a:lnTo>
                      <a:lnTo>
                        <a:pt x="41" y="120"/>
                      </a:lnTo>
                      <a:lnTo>
                        <a:pt x="41" y="144"/>
                      </a:lnTo>
                      <a:lnTo>
                        <a:pt x="38" y="172"/>
                      </a:lnTo>
                      <a:lnTo>
                        <a:pt x="38" y="198"/>
                      </a:lnTo>
                      <a:lnTo>
                        <a:pt x="36" y="226"/>
                      </a:lnTo>
                      <a:lnTo>
                        <a:pt x="31" y="255"/>
                      </a:lnTo>
                      <a:lnTo>
                        <a:pt x="29" y="283"/>
                      </a:lnTo>
                      <a:lnTo>
                        <a:pt x="26" y="309"/>
                      </a:lnTo>
                      <a:lnTo>
                        <a:pt x="22" y="335"/>
                      </a:lnTo>
                      <a:lnTo>
                        <a:pt x="17" y="359"/>
                      </a:lnTo>
                      <a:lnTo>
                        <a:pt x="15" y="382"/>
                      </a:lnTo>
                      <a:lnTo>
                        <a:pt x="10" y="401"/>
                      </a:lnTo>
                      <a:lnTo>
                        <a:pt x="7" y="418"/>
                      </a:lnTo>
                      <a:lnTo>
                        <a:pt x="5" y="429"/>
                      </a:lnTo>
                      <a:lnTo>
                        <a:pt x="5" y="439"/>
                      </a:lnTo>
                      <a:lnTo>
                        <a:pt x="3" y="446"/>
                      </a:lnTo>
                      <a:lnTo>
                        <a:pt x="3" y="451"/>
                      </a:lnTo>
                      <a:lnTo>
                        <a:pt x="3" y="453"/>
                      </a:lnTo>
                      <a:lnTo>
                        <a:pt x="3" y="455"/>
                      </a:lnTo>
                      <a:lnTo>
                        <a:pt x="0" y="455"/>
                      </a:lnTo>
                      <a:lnTo>
                        <a:pt x="0" y="455"/>
                      </a:lnTo>
                      <a:lnTo>
                        <a:pt x="3" y="455"/>
                      </a:lnTo>
                      <a:lnTo>
                        <a:pt x="3" y="455"/>
                      </a:lnTo>
                      <a:lnTo>
                        <a:pt x="3" y="453"/>
                      </a:lnTo>
                      <a:lnTo>
                        <a:pt x="5" y="446"/>
                      </a:lnTo>
                      <a:lnTo>
                        <a:pt x="7" y="439"/>
                      </a:lnTo>
                      <a:lnTo>
                        <a:pt x="10" y="425"/>
                      </a:lnTo>
                      <a:lnTo>
                        <a:pt x="17" y="408"/>
                      </a:lnTo>
                      <a:lnTo>
                        <a:pt x="24" y="382"/>
                      </a:lnTo>
                      <a:lnTo>
                        <a:pt x="33" y="352"/>
                      </a:lnTo>
                      <a:lnTo>
                        <a:pt x="43" y="316"/>
                      </a:lnTo>
                      <a:lnTo>
                        <a:pt x="55" y="276"/>
                      </a:lnTo>
                      <a:lnTo>
                        <a:pt x="69" y="233"/>
                      </a:lnTo>
                      <a:lnTo>
                        <a:pt x="81" y="191"/>
                      </a:lnTo>
                      <a:lnTo>
                        <a:pt x="93" y="148"/>
                      </a:lnTo>
                      <a:lnTo>
                        <a:pt x="104" y="111"/>
                      </a:lnTo>
                      <a:lnTo>
                        <a:pt x="114" y="78"/>
                      </a:lnTo>
                      <a:lnTo>
                        <a:pt x="121" y="54"/>
                      </a:lnTo>
                      <a:lnTo>
                        <a:pt x="128" y="33"/>
                      </a:lnTo>
                      <a:lnTo>
                        <a:pt x="130" y="21"/>
                      </a:lnTo>
                      <a:lnTo>
                        <a:pt x="135" y="11"/>
                      </a:lnTo>
                      <a:lnTo>
                        <a:pt x="135" y="4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4E4E4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3" name="Freeform 27">
                  <a:extLst>
                    <a:ext uri="{FF2B5EF4-FFF2-40B4-BE49-F238E27FC236}">
                      <a16:creationId xmlns:a16="http://schemas.microsoft.com/office/drawing/2014/main" id="{C81876E9-E8CE-474D-806C-B4B86C0B7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" y="1480"/>
                  <a:ext cx="499" cy="366"/>
                </a:xfrm>
                <a:custGeom>
                  <a:avLst/>
                  <a:gdLst>
                    <a:gd name="T0" fmla="*/ 497 w 499"/>
                    <a:gd name="T1" fmla="*/ 61 h 366"/>
                    <a:gd name="T2" fmla="*/ 494 w 499"/>
                    <a:gd name="T3" fmla="*/ 61 h 366"/>
                    <a:gd name="T4" fmla="*/ 487 w 499"/>
                    <a:gd name="T5" fmla="*/ 59 h 366"/>
                    <a:gd name="T6" fmla="*/ 473 w 499"/>
                    <a:gd name="T7" fmla="*/ 59 h 366"/>
                    <a:gd name="T8" fmla="*/ 449 w 499"/>
                    <a:gd name="T9" fmla="*/ 56 h 366"/>
                    <a:gd name="T10" fmla="*/ 419 w 499"/>
                    <a:gd name="T11" fmla="*/ 54 h 366"/>
                    <a:gd name="T12" fmla="*/ 385 w 499"/>
                    <a:gd name="T13" fmla="*/ 49 h 366"/>
                    <a:gd name="T14" fmla="*/ 350 w 499"/>
                    <a:gd name="T15" fmla="*/ 45 h 366"/>
                    <a:gd name="T16" fmla="*/ 315 w 499"/>
                    <a:gd name="T17" fmla="*/ 35 h 366"/>
                    <a:gd name="T18" fmla="*/ 282 w 499"/>
                    <a:gd name="T19" fmla="*/ 26 h 366"/>
                    <a:gd name="T20" fmla="*/ 253 w 499"/>
                    <a:gd name="T21" fmla="*/ 16 h 366"/>
                    <a:gd name="T22" fmla="*/ 230 w 499"/>
                    <a:gd name="T23" fmla="*/ 9 h 366"/>
                    <a:gd name="T24" fmla="*/ 218 w 499"/>
                    <a:gd name="T25" fmla="*/ 4 h 366"/>
                    <a:gd name="T26" fmla="*/ 211 w 499"/>
                    <a:gd name="T27" fmla="*/ 2 h 366"/>
                    <a:gd name="T28" fmla="*/ 208 w 499"/>
                    <a:gd name="T29" fmla="*/ 0 h 366"/>
                    <a:gd name="T30" fmla="*/ 206 w 499"/>
                    <a:gd name="T31" fmla="*/ 0 h 366"/>
                    <a:gd name="T32" fmla="*/ 206 w 499"/>
                    <a:gd name="T33" fmla="*/ 2 h 366"/>
                    <a:gd name="T34" fmla="*/ 204 w 499"/>
                    <a:gd name="T35" fmla="*/ 7 h 366"/>
                    <a:gd name="T36" fmla="*/ 194 w 499"/>
                    <a:gd name="T37" fmla="*/ 26 h 366"/>
                    <a:gd name="T38" fmla="*/ 175 w 499"/>
                    <a:gd name="T39" fmla="*/ 59 h 366"/>
                    <a:gd name="T40" fmla="*/ 145 w 499"/>
                    <a:gd name="T41" fmla="*/ 113 h 366"/>
                    <a:gd name="T42" fmla="*/ 107 w 499"/>
                    <a:gd name="T43" fmla="*/ 177 h 366"/>
                    <a:gd name="T44" fmla="*/ 67 w 499"/>
                    <a:gd name="T45" fmla="*/ 245 h 366"/>
                    <a:gd name="T46" fmla="*/ 36 w 499"/>
                    <a:gd name="T47" fmla="*/ 302 h 366"/>
                    <a:gd name="T48" fmla="*/ 15 w 499"/>
                    <a:gd name="T49" fmla="*/ 338 h 366"/>
                    <a:gd name="T50" fmla="*/ 3 w 499"/>
                    <a:gd name="T51" fmla="*/ 356 h 366"/>
                    <a:gd name="T52" fmla="*/ 0 w 499"/>
                    <a:gd name="T53" fmla="*/ 364 h 366"/>
                    <a:gd name="T54" fmla="*/ 0 w 499"/>
                    <a:gd name="T55" fmla="*/ 366 h 366"/>
                    <a:gd name="T56" fmla="*/ 0 w 499"/>
                    <a:gd name="T57" fmla="*/ 366 h 366"/>
                    <a:gd name="T58" fmla="*/ 0 w 499"/>
                    <a:gd name="T59" fmla="*/ 366 h 366"/>
                    <a:gd name="T60" fmla="*/ 0 w 499"/>
                    <a:gd name="T61" fmla="*/ 366 h 366"/>
                    <a:gd name="T62" fmla="*/ 0 w 499"/>
                    <a:gd name="T63" fmla="*/ 366 h 366"/>
                    <a:gd name="T64" fmla="*/ 0 w 499"/>
                    <a:gd name="T65" fmla="*/ 366 h 366"/>
                    <a:gd name="T66" fmla="*/ 0 w 499"/>
                    <a:gd name="T67" fmla="*/ 366 h 366"/>
                    <a:gd name="T68" fmla="*/ 0 w 499"/>
                    <a:gd name="T69" fmla="*/ 366 h 366"/>
                    <a:gd name="T70" fmla="*/ 0 w 499"/>
                    <a:gd name="T71" fmla="*/ 366 h 366"/>
                    <a:gd name="T72" fmla="*/ 0 w 499"/>
                    <a:gd name="T73" fmla="*/ 364 h 366"/>
                    <a:gd name="T74" fmla="*/ 10 w 499"/>
                    <a:gd name="T75" fmla="*/ 359 h 366"/>
                    <a:gd name="T76" fmla="*/ 33 w 499"/>
                    <a:gd name="T77" fmla="*/ 345 h 366"/>
                    <a:gd name="T78" fmla="*/ 83 w 499"/>
                    <a:gd name="T79" fmla="*/ 314 h 366"/>
                    <a:gd name="T80" fmla="*/ 159 w 499"/>
                    <a:gd name="T81" fmla="*/ 269 h 366"/>
                    <a:gd name="T82" fmla="*/ 248 w 499"/>
                    <a:gd name="T83" fmla="*/ 212 h 366"/>
                    <a:gd name="T84" fmla="*/ 341 w 499"/>
                    <a:gd name="T85" fmla="*/ 158 h 366"/>
                    <a:gd name="T86" fmla="*/ 416 w 499"/>
                    <a:gd name="T87" fmla="*/ 111 h 366"/>
                    <a:gd name="T88" fmla="*/ 463 w 499"/>
                    <a:gd name="T89" fmla="*/ 82 h 366"/>
                    <a:gd name="T90" fmla="*/ 487 w 499"/>
                    <a:gd name="T91" fmla="*/ 66 h 366"/>
                    <a:gd name="T92" fmla="*/ 497 w 499"/>
                    <a:gd name="T93" fmla="*/ 61 h 366"/>
                    <a:gd name="T94" fmla="*/ 499 w 499"/>
                    <a:gd name="T95" fmla="*/ 61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99" h="366">
                      <a:moveTo>
                        <a:pt x="499" y="61"/>
                      </a:moveTo>
                      <a:lnTo>
                        <a:pt x="497" y="61"/>
                      </a:lnTo>
                      <a:lnTo>
                        <a:pt x="497" y="61"/>
                      </a:lnTo>
                      <a:lnTo>
                        <a:pt x="494" y="61"/>
                      </a:lnTo>
                      <a:lnTo>
                        <a:pt x="492" y="61"/>
                      </a:lnTo>
                      <a:lnTo>
                        <a:pt x="487" y="59"/>
                      </a:lnTo>
                      <a:lnTo>
                        <a:pt x="480" y="59"/>
                      </a:lnTo>
                      <a:lnTo>
                        <a:pt x="473" y="59"/>
                      </a:lnTo>
                      <a:lnTo>
                        <a:pt x="461" y="59"/>
                      </a:lnTo>
                      <a:lnTo>
                        <a:pt x="449" y="56"/>
                      </a:lnTo>
                      <a:lnTo>
                        <a:pt x="435" y="56"/>
                      </a:lnTo>
                      <a:lnTo>
                        <a:pt x="419" y="54"/>
                      </a:lnTo>
                      <a:lnTo>
                        <a:pt x="402" y="52"/>
                      </a:lnTo>
                      <a:lnTo>
                        <a:pt x="385" y="49"/>
                      </a:lnTo>
                      <a:lnTo>
                        <a:pt x="367" y="47"/>
                      </a:lnTo>
                      <a:lnTo>
                        <a:pt x="350" y="45"/>
                      </a:lnTo>
                      <a:lnTo>
                        <a:pt x="331" y="40"/>
                      </a:lnTo>
                      <a:lnTo>
                        <a:pt x="315" y="35"/>
                      </a:lnTo>
                      <a:lnTo>
                        <a:pt x="296" y="30"/>
                      </a:lnTo>
                      <a:lnTo>
                        <a:pt x="282" y="26"/>
                      </a:lnTo>
                      <a:lnTo>
                        <a:pt x="265" y="21"/>
                      </a:lnTo>
                      <a:lnTo>
                        <a:pt x="253" y="16"/>
                      </a:lnTo>
                      <a:lnTo>
                        <a:pt x="241" y="12"/>
                      </a:lnTo>
                      <a:lnTo>
                        <a:pt x="230" y="9"/>
                      </a:lnTo>
                      <a:lnTo>
                        <a:pt x="222" y="7"/>
                      </a:lnTo>
                      <a:lnTo>
                        <a:pt x="218" y="4"/>
                      </a:lnTo>
                      <a:lnTo>
                        <a:pt x="213" y="2"/>
                      </a:lnTo>
                      <a:lnTo>
                        <a:pt x="211" y="2"/>
                      </a:lnTo>
                      <a:lnTo>
                        <a:pt x="208" y="2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6" y="0"/>
                      </a:lnTo>
                      <a:lnTo>
                        <a:pt x="206" y="2"/>
                      </a:lnTo>
                      <a:lnTo>
                        <a:pt x="206" y="2"/>
                      </a:lnTo>
                      <a:lnTo>
                        <a:pt x="206" y="4"/>
                      </a:lnTo>
                      <a:lnTo>
                        <a:pt x="204" y="7"/>
                      </a:lnTo>
                      <a:lnTo>
                        <a:pt x="199" y="14"/>
                      </a:lnTo>
                      <a:lnTo>
                        <a:pt x="194" y="26"/>
                      </a:lnTo>
                      <a:lnTo>
                        <a:pt x="185" y="40"/>
                      </a:lnTo>
                      <a:lnTo>
                        <a:pt x="175" y="59"/>
                      </a:lnTo>
                      <a:lnTo>
                        <a:pt x="161" y="82"/>
                      </a:lnTo>
                      <a:lnTo>
                        <a:pt x="145" y="113"/>
                      </a:lnTo>
                      <a:lnTo>
                        <a:pt x="126" y="144"/>
                      </a:lnTo>
                      <a:lnTo>
                        <a:pt x="107" y="177"/>
                      </a:lnTo>
                      <a:lnTo>
                        <a:pt x="85" y="212"/>
                      </a:lnTo>
                      <a:lnTo>
                        <a:pt x="67" y="245"/>
                      </a:lnTo>
                      <a:lnTo>
                        <a:pt x="50" y="276"/>
                      </a:lnTo>
                      <a:lnTo>
                        <a:pt x="36" y="302"/>
                      </a:lnTo>
                      <a:lnTo>
                        <a:pt x="24" y="323"/>
                      </a:lnTo>
                      <a:lnTo>
                        <a:pt x="15" y="338"/>
                      </a:lnTo>
                      <a:lnTo>
                        <a:pt x="7" y="349"/>
                      </a:lnTo>
                      <a:lnTo>
                        <a:pt x="3" y="356"/>
                      </a:lnTo>
                      <a:lnTo>
                        <a:pt x="0" y="361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4"/>
                      </a:lnTo>
                      <a:lnTo>
                        <a:pt x="5" y="364"/>
                      </a:lnTo>
                      <a:lnTo>
                        <a:pt x="10" y="359"/>
                      </a:lnTo>
                      <a:lnTo>
                        <a:pt x="19" y="352"/>
                      </a:lnTo>
                      <a:lnTo>
                        <a:pt x="33" y="345"/>
                      </a:lnTo>
                      <a:lnTo>
                        <a:pt x="55" y="330"/>
                      </a:lnTo>
                      <a:lnTo>
                        <a:pt x="83" y="314"/>
                      </a:lnTo>
                      <a:lnTo>
                        <a:pt x="116" y="293"/>
                      </a:lnTo>
                      <a:lnTo>
                        <a:pt x="159" y="269"/>
                      </a:lnTo>
                      <a:lnTo>
                        <a:pt x="204" y="241"/>
                      </a:lnTo>
                      <a:lnTo>
                        <a:pt x="248" y="212"/>
                      </a:lnTo>
                      <a:lnTo>
                        <a:pt x="296" y="184"/>
                      </a:lnTo>
                      <a:lnTo>
                        <a:pt x="341" y="158"/>
                      </a:lnTo>
                      <a:lnTo>
                        <a:pt x="381" y="132"/>
                      </a:lnTo>
                      <a:lnTo>
                        <a:pt x="416" y="111"/>
                      </a:lnTo>
                      <a:lnTo>
                        <a:pt x="442" y="94"/>
                      </a:lnTo>
                      <a:lnTo>
                        <a:pt x="463" y="82"/>
                      </a:lnTo>
                      <a:lnTo>
                        <a:pt x="478" y="73"/>
                      </a:lnTo>
                      <a:lnTo>
                        <a:pt x="487" y="66"/>
                      </a:lnTo>
                      <a:lnTo>
                        <a:pt x="494" y="64"/>
                      </a:lnTo>
                      <a:lnTo>
                        <a:pt x="497" y="61"/>
                      </a:lnTo>
                      <a:lnTo>
                        <a:pt x="499" y="61"/>
                      </a:lnTo>
                      <a:lnTo>
                        <a:pt x="499" y="61"/>
                      </a:lnTo>
                      <a:lnTo>
                        <a:pt x="499" y="6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BEBEB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4" name="Freeform 28">
                  <a:extLst>
                    <a:ext uri="{FF2B5EF4-FFF2-40B4-BE49-F238E27FC236}">
                      <a16:creationId xmlns:a16="http://schemas.microsoft.com/office/drawing/2014/main" id="{49DEE8DE-3BA4-4B2F-83C2-C81B98913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6" y="1844"/>
                  <a:ext cx="277" cy="559"/>
                </a:xfrm>
                <a:custGeom>
                  <a:avLst/>
                  <a:gdLst>
                    <a:gd name="T0" fmla="*/ 274 w 277"/>
                    <a:gd name="T1" fmla="*/ 555 h 559"/>
                    <a:gd name="T2" fmla="*/ 272 w 277"/>
                    <a:gd name="T3" fmla="*/ 536 h 559"/>
                    <a:gd name="T4" fmla="*/ 260 w 277"/>
                    <a:gd name="T5" fmla="*/ 498 h 559"/>
                    <a:gd name="T6" fmla="*/ 244 w 277"/>
                    <a:gd name="T7" fmla="*/ 427 h 559"/>
                    <a:gd name="T8" fmla="*/ 220 w 277"/>
                    <a:gd name="T9" fmla="*/ 330 h 559"/>
                    <a:gd name="T10" fmla="*/ 194 w 277"/>
                    <a:gd name="T11" fmla="*/ 226 h 559"/>
                    <a:gd name="T12" fmla="*/ 170 w 277"/>
                    <a:gd name="T13" fmla="*/ 132 h 559"/>
                    <a:gd name="T14" fmla="*/ 152 w 277"/>
                    <a:gd name="T15" fmla="*/ 61 h 559"/>
                    <a:gd name="T16" fmla="*/ 142 w 277"/>
                    <a:gd name="T17" fmla="*/ 23 h 559"/>
                    <a:gd name="T18" fmla="*/ 137 w 277"/>
                    <a:gd name="T19" fmla="*/ 4 h 559"/>
                    <a:gd name="T20" fmla="*/ 137 w 277"/>
                    <a:gd name="T21" fmla="*/ 0 h 559"/>
                    <a:gd name="T22" fmla="*/ 137 w 277"/>
                    <a:gd name="T23" fmla="*/ 0 h 559"/>
                    <a:gd name="T24" fmla="*/ 137 w 277"/>
                    <a:gd name="T25" fmla="*/ 0 h 559"/>
                    <a:gd name="T26" fmla="*/ 137 w 277"/>
                    <a:gd name="T27" fmla="*/ 0 h 559"/>
                    <a:gd name="T28" fmla="*/ 137 w 277"/>
                    <a:gd name="T29" fmla="*/ 0 h 559"/>
                    <a:gd name="T30" fmla="*/ 137 w 277"/>
                    <a:gd name="T31" fmla="*/ 0 h 559"/>
                    <a:gd name="T32" fmla="*/ 137 w 277"/>
                    <a:gd name="T33" fmla="*/ 0 h 559"/>
                    <a:gd name="T34" fmla="*/ 137 w 277"/>
                    <a:gd name="T35" fmla="*/ 0 h 559"/>
                    <a:gd name="T36" fmla="*/ 137 w 277"/>
                    <a:gd name="T37" fmla="*/ 0 h 559"/>
                    <a:gd name="T38" fmla="*/ 137 w 277"/>
                    <a:gd name="T39" fmla="*/ 0 h 559"/>
                    <a:gd name="T40" fmla="*/ 135 w 277"/>
                    <a:gd name="T41" fmla="*/ 4 h 559"/>
                    <a:gd name="T42" fmla="*/ 130 w 277"/>
                    <a:gd name="T43" fmla="*/ 18 h 559"/>
                    <a:gd name="T44" fmla="*/ 121 w 277"/>
                    <a:gd name="T45" fmla="*/ 52 h 559"/>
                    <a:gd name="T46" fmla="*/ 104 w 277"/>
                    <a:gd name="T47" fmla="*/ 111 h 559"/>
                    <a:gd name="T48" fmla="*/ 81 w 277"/>
                    <a:gd name="T49" fmla="*/ 191 h 559"/>
                    <a:gd name="T50" fmla="*/ 55 w 277"/>
                    <a:gd name="T51" fmla="*/ 276 h 559"/>
                    <a:gd name="T52" fmla="*/ 31 w 277"/>
                    <a:gd name="T53" fmla="*/ 352 h 559"/>
                    <a:gd name="T54" fmla="*/ 15 w 277"/>
                    <a:gd name="T55" fmla="*/ 406 h 559"/>
                    <a:gd name="T56" fmla="*/ 7 w 277"/>
                    <a:gd name="T57" fmla="*/ 437 h 559"/>
                    <a:gd name="T58" fmla="*/ 3 w 277"/>
                    <a:gd name="T59" fmla="*/ 451 h 559"/>
                    <a:gd name="T60" fmla="*/ 0 w 277"/>
                    <a:gd name="T61" fmla="*/ 455 h 559"/>
                    <a:gd name="T62" fmla="*/ 0 w 277"/>
                    <a:gd name="T63" fmla="*/ 455 h 559"/>
                    <a:gd name="T64" fmla="*/ 3 w 277"/>
                    <a:gd name="T65" fmla="*/ 455 h 559"/>
                    <a:gd name="T66" fmla="*/ 7 w 277"/>
                    <a:gd name="T67" fmla="*/ 455 h 559"/>
                    <a:gd name="T68" fmla="*/ 17 w 277"/>
                    <a:gd name="T69" fmla="*/ 460 h 559"/>
                    <a:gd name="T70" fmla="*/ 36 w 277"/>
                    <a:gd name="T71" fmla="*/ 465 h 559"/>
                    <a:gd name="T72" fmla="*/ 62 w 277"/>
                    <a:gd name="T73" fmla="*/ 470 h 559"/>
                    <a:gd name="T74" fmla="*/ 93 w 277"/>
                    <a:gd name="T75" fmla="*/ 479 h 559"/>
                    <a:gd name="T76" fmla="*/ 128 w 277"/>
                    <a:gd name="T77" fmla="*/ 491 h 559"/>
                    <a:gd name="T78" fmla="*/ 163 w 277"/>
                    <a:gd name="T79" fmla="*/ 503 h 559"/>
                    <a:gd name="T80" fmla="*/ 194 w 277"/>
                    <a:gd name="T81" fmla="*/ 517 h 559"/>
                    <a:gd name="T82" fmla="*/ 222 w 277"/>
                    <a:gd name="T83" fmla="*/ 531 h 559"/>
                    <a:gd name="T84" fmla="*/ 246 w 277"/>
                    <a:gd name="T85" fmla="*/ 543 h 559"/>
                    <a:gd name="T86" fmla="*/ 263 w 277"/>
                    <a:gd name="T87" fmla="*/ 552 h 559"/>
                    <a:gd name="T88" fmla="*/ 272 w 277"/>
                    <a:gd name="T89" fmla="*/ 557 h 559"/>
                    <a:gd name="T90" fmla="*/ 274 w 277"/>
                    <a:gd name="T91" fmla="*/ 557 h 559"/>
                    <a:gd name="T92" fmla="*/ 277 w 277"/>
                    <a:gd name="T93" fmla="*/ 559 h 559"/>
                    <a:gd name="T94" fmla="*/ 277 w 277"/>
                    <a:gd name="T95" fmla="*/ 559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77" h="559">
                      <a:moveTo>
                        <a:pt x="277" y="557"/>
                      </a:moveTo>
                      <a:lnTo>
                        <a:pt x="274" y="555"/>
                      </a:lnTo>
                      <a:lnTo>
                        <a:pt x="274" y="548"/>
                      </a:lnTo>
                      <a:lnTo>
                        <a:pt x="272" y="536"/>
                      </a:lnTo>
                      <a:lnTo>
                        <a:pt x="267" y="519"/>
                      </a:lnTo>
                      <a:lnTo>
                        <a:pt x="260" y="498"/>
                      </a:lnTo>
                      <a:lnTo>
                        <a:pt x="253" y="467"/>
                      </a:lnTo>
                      <a:lnTo>
                        <a:pt x="244" y="427"/>
                      </a:lnTo>
                      <a:lnTo>
                        <a:pt x="232" y="380"/>
                      </a:lnTo>
                      <a:lnTo>
                        <a:pt x="220" y="330"/>
                      </a:lnTo>
                      <a:lnTo>
                        <a:pt x="206" y="278"/>
                      </a:lnTo>
                      <a:lnTo>
                        <a:pt x="194" y="226"/>
                      </a:lnTo>
                      <a:lnTo>
                        <a:pt x="180" y="177"/>
                      </a:lnTo>
                      <a:lnTo>
                        <a:pt x="170" y="132"/>
                      </a:lnTo>
                      <a:lnTo>
                        <a:pt x="161" y="92"/>
                      </a:lnTo>
                      <a:lnTo>
                        <a:pt x="152" y="61"/>
                      </a:lnTo>
                      <a:lnTo>
                        <a:pt x="147" y="40"/>
                      </a:lnTo>
                      <a:lnTo>
                        <a:pt x="142" y="23"/>
                      </a:lnTo>
                      <a:lnTo>
                        <a:pt x="140" y="11"/>
                      </a:lnTo>
                      <a:lnTo>
                        <a:pt x="137" y="4"/>
                      </a:lnTo>
                      <a:lnTo>
                        <a:pt x="137" y="2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2"/>
                      </a:lnTo>
                      <a:lnTo>
                        <a:pt x="135" y="4"/>
                      </a:lnTo>
                      <a:lnTo>
                        <a:pt x="133" y="9"/>
                      </a:lnTo>
                      <a:lnTo>
                        <a:pt x="130" y="18"/>
                      </a:lnTo>
                      <a:lnTo>
                        <a:pt x="128" y="33"/>
                      </a:lnTo>
                      <a:lnTo>
                        <a:pt x="121" y="52"/>
                      </a:lnTo>
                      <a:lnTo>
                        <a:pt x="114" y="78"/>
                      </a:lnTo>
                      <a:lnTo>
                        <a:pt x="104" y="111"/>
                      </a:lnTo>
                      <a:lnTo>
                        <a:pt x="93" y="148"/>
                      </a:lnTo>
                      <a:lnTo>
                        <a:pt x="81" y="191"/>
                      </a:lnTo>
                      <a:lnTo>
                        <a:pt x="67" y="233"/>
                      </a:lnTo>
                      <a:lnTo>
                        <a:pt x="55" y="276"/>
                      </a:lnTo>
                      <a:lnTo>
                        <a:pt x="43" y="316"/>
                      </a:lnTo>
                      <a:lnTo>
                        <a:pt x="31" y="352"/>
                      </a:lnTo>
                      <a:lnTo>
                        <a:pt x="24" y="382"/>
                      </a:lnTo>
                      <a:lnTo>
                        <a:pt x="15" y="406"/>
                      </a:lnTo>
                      <a:lnTo>
                        <a:pt x="10" y="425"/>
                      </a:lnTo>
                      <a:lnTo>
                        <a:pt x="7" y="437"/>
                      </a:lnTo>
                      <a:lnTo>
                        <a:pt x="5" y="446"/>
                      </a:lnTo>
                      <a:lnTo>
                        <a:pt x="3" y="451"/>
                      </a:lnTo>
                      <a:lnTo>
                        <a:pt x="3" y="453"/>
                      </a:lnTo>
                      <a:lnTo>
                        <a:pt x="0" y="455"/>
                      </a:lnTo>
                      <a:lnTo>
                        <a:pt x="0" y="455"/>
                      </a:lnTo>
                      <a:lnTo>
                        <a:pt x="0" y="455"/>
                      </a:lnTo>
                      <a:lnTo>
                        <a:pt x="3" y="455"/>
                      </a:lnTo>
                      <a:lnTo>
                        <a:pt x="3" y="455"/>
                      </a:lnTo>
                      <a:lnTo>
                        <a:pt x="5" y="455"/>
                      </a:lnTo>
                      <a:lnTo>
                        <a:pt x="7" y="455"/>
                      </a:lnTo>
                      <a:lnTo>
                        <a:pt x="12" y="458"/>
                      </a:lnTo>
                      <a:lnTo>
                        <a:pt x="17" y="460"/>
                      </a:lnTo>
                      <a:lnTo>
                        <a:pt x="26" y="460"/>
                      </a:lnTo>
                      <a:lnTo>
                        <a:pt x="36" y="465"/>
                      </a:lnTo>
                      <a:lnTo>
                        <a:pt x="48" y="467"/>
                      </a:lnTo>
                      <a:lnTo>
                        <a:pt x="62" y="470"/>
                      </a:lnTo>
                      <a:lnTo>
                        <a:pt x="78" y="474"/>
                      </a:lnTo>
                      <a:lnTo>
                        <a:pt x="93" y="479"/>
                      </a:lnTo>
                      <a:lnTo>
                        <a:pt x="111" y="484"/>
                      </a:lnTo>
                      <a:lnTo>
                        <a:pt x="128" y="491"/>
                      </a:lnTo>
                      <a:lnTo>
                        <a:pt x="144" y="496"/>
                      </a:lnTo>
                      <a:lnTo>
                        <a:pt x="163" y="503"/>
                      </a:lnTo>
                      <a:lnTo>
                        <a:pt x="180" y="510"/>
                      </a:lnTo>
                      <a:lnTo>
                        <a:pt x="194" y="517"/>
                      </a:lnTo>
                      <a:lnTo>
                        <a:pt x="208" y="524"/>
                      </a:lnTo>
                      <a:lnTo>
                        <a:pt x="222" y="531"/>
                      </a:lnTo>
                      <a:lnTo>
                        <a:pt x="234" y="538"/>
                      </a:lnTo>
                      <a:lnTo>
                        <a:pt x="246" y="543"/>
                      </a:lnTo>
                      <a:lnTo>
                        <a:pt x="256" y="548"/>
                      </a:lnTo>
                      <a:lnTo>
                        <a:pt x="263" y="552"/>
                      </a:lnTo>
                      <a:lnTo>
                        <a:pt x="267" y="555"/>
                      </a:lnTo>
                      <a:lnTo>
                        <a:pt x="272" y="557"/>
                      </a:lnTo>
                      <a:lnTo>
                        <a:pt x="274" y="557"/>
                      </a:lnTo>
                      <a:lnTo>
                        <a:pt x="274" y="557"/>
                      </a:lnTo>
                      <a:lnTo>
                        <a:pt x="277" y="559"/>
                      </a:lnTo>
                      <a:lnTo>
                        <a:pt x="277" y="559"/>
                      </a:lnTo>
                      <a:lnTo>
                        <a:pt x="277" y="559"/>
                      </a:lnTo>
                      <a:lnTo>
                        <a:pt x="277" y="559"/>
                      </a:lnTo>
                      <a:lnTo>
                        <a:pt x="277" y="55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BEBEB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5" name="Freeform 29">
                  <a:extLst>
                    <a:ext uri="{FF2B5EF4-FFF2-40B4-BE49-F238E27FC236}">
                      <a16:creationId xmlns:a16="http://schemas.microsoft.com/office/drawing/2014/main" id="{2BBB9194-7D94-414B-A45D-C3A9737A5F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" y="1844"/>
                  <a:ext cx="473" cy="559"/>
                </a:xfrm>
                <a:custGeom>
                  <a:avLst/>
                  <a:gdLst>
                    <a:gd name="T0" fmla="*/ 471 w 473"/>
                    <a:gd name="T1" fmla="*/ 170 h 559"/>
                    <a:gd name="T2" fmla="*/ 463 w 473"/>
                    <a:gd name="T3" fmla="*/ 165 h 559"/>
                    <a:gd name="T4" fmla="*/ 440 w 473"/>
                    <a:gd name="T5" fmla="*/ 158 h 559"/>
                    <a:gd name="T6" fmla="*/ 393 w 473"/>
                    <a:gd name="T7" fmla="*/ 141 h 559"/>
                    <a:gd name="T8" fmla="*/ 319 w 473"/>
                    <a:gd name="T9" fmla="*/ 115 h 559"/>
                    <a:gd name="T10" fmla="*/ 232 w 473"/>
                    <a:gd name="T11" fmla="*/ 82 h 559"/>
                    <a:gd name="T12" fmla="*/ 147 w 473"/>
                    <a:gd name="T13" fmla="*/ 52 h 559"/>
                    <a:gd name="T14" fmla="*/ 76 w 473"/>
                    <a:gd name="T15" fmla="*/ 28 h 559"/>
                    <a:gd name="T16" fmla="*/ 31 w 473"/>
                    <a:gd name="T17" fmla="*/ 11 h 559"/>
                    <a:gd name="T18" fmla="*/ 10 w 473"/>
                    <a:gd name="T19" fmla="*/ 4 h 559"/>
                    <a:gd name="T20" fmla="*/ 0 w 473"/>
                    <a:gd name="T21" fmla="*/ 0 h 559"/>
                    <a:gd name="T22" fmla="*/ 0 w 473"/>
                    <a:gd name="T23" fmla="*/ 0 h 559"/>
                    <a:gd name="T24" fmla="*/ 0 w 473"/>
                    <a:gd name="T25" fmla="*/ 0 h 559"/>
                    <a:gd name="T26" fmla="*/ 0 w 473"/>
                    <a:gd name="T27" fmla="*/ 0 h 559"/>
                    <a:gd name="T28" fmla="*/ 0 w 473"/>
                    <a:gd name="T29" fmla="*/ 0 h 559"/>
                    <a:gd name="T30" fmla="*/ 0 w 473"/>
                    <a:gd name="T31" fmla="*/ 0 h 559"/>
                    <a:gd name="T32" fmla="*/ 0 w 473"/>
                    <a:gd name="T33" fmla="*/ 0 h 559"/>
                    <a:gd name="T34" fmla="*/ 0 w 473"/>
                    <a:gd name="T35" fmla="*/ 0 h 559"/>
                    <a:gd name="T36" fmla="*/ 0 w 473"/>
                    <a:gd name="T37" fmla="*/ 0 h 559"/>
                    <a:gd name="T38" fmla="*/ 0 w 473"/>
                    <a:gd name="T39" fmla="*/ 2 h 559"/>
                    <a:gd name="T40" fmla="*/ 0 w 473"/>
                    <a:gd name="T41" fmla="*/ 2 h 559"/>
                    <a:gd name="T42" fmla="*/ 3 w 473"/>
                    <a:gd name="T43" fmla="*/ 11 h 559"/>
                    <a:gd name="T44" fmla="*/ 10 w 473"/>
                    <a:gd name="T45" fmla="*/ 40 h 559"/>
                    <a:gd name="T46" fmla="*/ 22 w 473"/>
                    <a:gd name="T47" fmla="*/ 92 h 559"/>
                    <a:gd name="T48" fmla="*/ 43 w 473"/>
                    <a:gd name="T49" fmla="*/ 177 h 559"/>
                    <a:gd name="T50" fmla="*/ 69 w 473"/>
                    <a:gd name="T51" fmla="*/ 278 h 559"/>
                    <a:gd name="T52" fmla="*/ 95 w 473"/>
                    <a:gd name="T53" fmla="*/ 382 h 559"/>
                    <a:gd name="T54" fmla="*/ 116 w 473"/>
                    <a:gd name="T55" fmla="*/ 467 h 559"/>
                    <a:gd name="T56" fmla="*/ 130 w 473"/>
                    <a:gd name="T57" fmla="*/ 519 h 559"/>
                    <a:gd name="T58" fmla="*/ 135 w 473"/>
                    <a:gd name="T59" fmla="*/ 548 h 559"/>
                    <a:gd name="T60" fmla="*/ 137 w 473"/>
                    <a:gd name="T61" fmla="*/ 557 h 559"/>
                    <a:gd name="T62" fmla="*/ 140 w 473"/>
                    <a:gd name="T63" fmla="*/ 559 h 559"/>
                    <a:gd name="T64" fmla="*/ 140 w 473"/>
                    <a:gd name="T65" fmla="*/ 559 h 559"/>
                    <a:gd name="T66" fmla="*/ 142 w 473"/>
                    <a:gd name="T67" fmla="*/ 555 h 559"/>
                    <a:gd name="T68" fmla="*/ 152 w 473"/>
                    <a:gd name="T69" fmla="*/ 545 h 559"/>
                    <a:gd name="T70" fmla="*/ 166 w 473"/>
                    <a:gd name="T71" fmla="*/ 526 h 559"/>
                    <a:gd name="T72" fmla="*/ 192 w 473"/>
                    <a:gd name="T73" fmla="*/ 496 h 559"/>
                    <a:gd name="T74" fmla="*/ 225 w 473"/>
                    <a:gd name="T75" fmla="*/ 455 h 559"/>
                    <a:gd name="T76" fmla="*/ 265 w 473"/>
                    <a:gd name="T77" fmla="*/ 411 h 559"/>
                    <a:gd name="T78" fmla="*/ 305 w 473"/>
                    <a:gd name="T79" fmla="*/ 361 h 559"/>
                    <a:gd name="T80" fmla="*/ 348 w 473"/>
                    <a:gd name="T81" fmla="*/ 314 h 559"/>
                    <a:gd name="T82" fmla="*/ 385 w 473"/>
                    <a:gd name="T83" fmla="*/ 269 h 559"/>
                    <a:gd name="T84" fmla="*/ 419 w 473"/>
                    <a:gd name="T85" fmla="*/ 231 h 559"/>
                    <a:gd name="T86" fmla="*/ 445 w 473"/>
                    <a:gd name="T87" fmla="*/ 200 h 559"/>
                    <a:gd name="T88" fmla="*/ 461 w 473"/>
                    <a:gd name="T89" fmla="*/ 184 h 559"/>
                    <a:gd name="T90" fmla="*/ 468 w 473"/>
                    <a:gd name="T91" fmla="*/ 174 h 559"/>
                    <a:gd name="T92" fmla="*/ 471 w 473"/>
                    <a:gd name="T93" fmla="*/ 170 h 559"/>
                    <a:gd name="T94" fmla="*/ 473 w 473"/>
                    <a:gd name="T95" fmla="*/ 170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73" h="559">
                      <a:moveTo>
                        <a:pt x="473" y="170"/>
                      </a:moveTo>
                      <a:lnTo>
                        <a:pt x="471" y="170"/>
                      </a:lnTo>
                      <a:lnTo>
                        <a:pt x="468" y="167"/>
                      </a:lnTo>
                      <a:lnTo>
                        <a:pt x="463" y="165"/>
                      </a:lnTo>
                      <a:lnTo>
                        <a:pt x="454" y="163"/>
                      </a:lnTo>
                      <a:lnTo>
                        <a:pt x="440" y="158"/>
                      </a:lnTo>
                      <a:lnTo>
                        <a:pt x="419" y="151"/>
                      </a:lnTo>
                      <a:lnTo>
                        <a:pt x="393" y="141"/>
                      </a:lnTo>
                      <a:lnTo>
                        <a:pt x="359" y="129"/>
                      </a:lnTo>
                      <a:lnTo>
                        <a:pt x="319" y="115"/>
                      </a:lnTo>
                      <a:lnTo>
                        <a:pt x="277" y="99"/>
                      </a:lnTo>
                      <a:lnTo>
                        <a:pt x="232" y="82"/>
                      </a:lnTo>
                      <a:lnTo>
                        <a:pt x="189" y="68"/>
                      </a:lnTo>
                      <a:lnTo>
                        <a:pt x="147" y="52"/>
                      </a:lnTo>
                      <a:lnTo>
                        <a:pt x="109" y="40"/>
                      </a:lnTo>
                      <a:lnTo>
                        <a:pt x="76" y="28"/>
                      </a:lnTo>
                      <a:lnTo>
                        <a:pt x="50" y="18"/>
                      </a:lnTo>
                      <a:lnTo>
                        <a:pt x="31" y="11"/>
                      </a:lnTo>
                      <a:lnTo>
                        <a:pt x="19" y="7"/>
                      </a:lnTo>
                      <a:lnTo>
                        <a:pt x="10" y="4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3" y="11"/>
                      </a:lnTo>
                      <a:lnTo>
                        <a:pt x="5" y="23"/>
                      </a:lnTo>
                      <a:lnTo>
                        <a:pt x="10" y="40"/>
                      </a:lnTo>
                      <a:lnTo>
                        <a:pt x="15" y="61"/>
                      </a:lnTo>
                      <a:lnTo>
                        <a:pt x="22" y="92"/>
                      </a:lnTo>
                      <a:lnTo>
                        <a:pt x="31" y="132"/>
                      </a:lnTo>
                      <a:lnTo>
                        <a:pt x="43" y="177"/>
                      </a:lnTo>
                      <a:lnTo>
                        <a:pt x="55" y="226"/>
                      </a:lnTo>
                      <a:lnTo>
                        <a:pt x="69" y="278"/>
                      </a:lnTo>
                      <a:lnTo>
                        <a:pt x="83" y="330"/>
                      </a:lnTo>
                      <a:lnTo>
                        <a:pt x="95" y="382"/>
                      </a:lnTo>
                      <a:lnTo>
                        <a:pt x="107" y="427"/>
                      </a:lnTo>
                      <a:lnTo>
                        <a:pt x="116" y="467"/>
                      </a:lnTo>
                      <a:lnTo>
                        <a:pt x="123" y="498"/>
                      </a:lnTo>
                      <a:lnTo>
                        <a:pt x="130" y="519"/>
                      </a:lnTo>
                      <a:lnTo>
                        <a:pt x="133" y="536"/>
                      </a:lnTo>
                      <a:lnTo>
                        <a:pt x="135" y="548"/>
                      </a:lnTo>
                      <a:lnTo>
                        <a:pt x="137" y="555"/>
                      </a:lnTo>
                      <a:lnTo>
                        <a:pt x="137" y="557"/>
                      </a:lnTo>
                      <a:lnTo>
                        <a:pt x="140" y="559"/>
                      </a:lnTo>
                      <a:lnTo>
                        <a:pt x="140" y="559"/>
                      </a:lnTo>
                      <a:lnTo>
                        <a:pt x="140" y="559"/>
                      </a:lnTo>
                      <a:lnTo>
                        <a:pt x="140" y="559"/>
                      </a:lnTo>
                      <a:lnTo>
                        <a:pt x="140" y="557"/>
                      </a:lnTo>
                      <a:lnTo>
                        <a:pt x="142" y="555"/>
                      </a:lnTo>
                      <a:lnTo>
                        <a:pt x="145" y="550"/>
                      </a:lnTo>
                      <a:lnTo>
                        <a:pt x="152" y="545"/>
                      </a:lnTo>
                      <a:lnTo>
                        <a:pt x="156" y="536"/>
                      </a:lnTo>
                      <a:lnTo>
                        <a:pt x="166" y="526"/>
                      </a:lnTo>
                      <a:lnTo>
                        <a:pt x="178" y="512"/>
                      </a:lnTo>
                      <a:lnTo>
                        <a:pt x="192" y="496"/>
                      </a:lnTo>
                      <a:lnTo>
                        <a:pt x="208" y="477"/>
                      </a:lnTo>
                      <a:lnTo>
                        <a:pt x="225" y="455"/>
                      </a:lnTo>
                      <a:lnTo>
                        <a:pt x="244" y="432"/>
                      </a:lnTo>
                      <a:lnTo>
                        <a:pt x="265" y="411"/>
                      </a:lnTo>
                      <a:lnTo>
                        <a:pt x="284" y="385"/>
                      </a:lnTo>
                      <a:lnTo>
                        <a:pt x="305" y="361"/>
                      </a:lnTo>
                      <a:lnTo>
                        <a:pt x="326" y="337"/>
                      </a:lnTo>
                      <a:lnTo>
                        <a:pt x="348" y="314"/>
                      </a:lnTo>
                      <a:lnTo>
                        <a:pt x="367" y="290"/>
                      </a:lnTo>
                      <a:lnTo>
                        <a:pt x="385" y="269"/>
                      </a:lnTo>
                      <a:lnTo>
                        <a:pt x="402" y="250"/>
                      </a:lnTo>
                      <a:lnTo>
                        <a:pt x="419" y="231"/>
                      </a:lnTo>
                      <a:lnTo>
                        <a:pt x="433" y="215"/>
                      </a:lnTo>
                      <a:lnTo>
                        <a:pt x="445" y="200"/>
                      </a:lnTo>
                      <a:lnTo>
                        <a:pt x="454" y="191"/>
                      </a:lnTo>
                      <a:lnTo>
                        <a:pt x="461" y="184"/>
                      </a:lnTo>
                      <a:lnTo>
                        <a:pt x="466" y="177"/>
                      </a:lnTo>
                      <a:lnTo>
                        <a:pt x="468" y="174"/>
                      </a:lnTo>
                      <a:lnTo>
                        <a:pt x="471" y="172"/>
                      </a:lnTo>
                      <a:lnTo>
                        <a:pt x="471" y="170"/>
                      </a:lnTo>
                      <a:lnTo>
                        <a:pt x="473" y="170"/>
                      </a:lnTo>
                      <a:lnTo>
                        <a:pt x="473" y="170"/>
                      </a:lnTo>
                      <a:lnTo>
                        <a:pt x="473" y="17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BEBEB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6" name="Freeform 30">
                  <a:extLst>
                    <a:ext uri="{FF2B5EF4-FFF2-40B4-BE49-F238E27FC236}">
                      <a16:creationId xmlns:a16="http://schemas.microsoft.com/office/drawing/2014/main" id="{40287124-1366-4590-BDD0-12BAFCDEFD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" y="1541"/>
                  <a:ext cx="497" cy="473"/>
                </a:xfrm>
                <a:custGeom>
                  <a:avLst/>
                  <a:gdLst>
                    <a:gd name="T0" fmla="*/ 497 w 497"/>
                    <a:gd name="T1" fmla="*/ 0 h 473"/>
                    <a:gd name="T2" fmla="*/ 494 w 497"/>
                    <a:gd name="T3" fmla="*/ 3 h 473"/>
                    <a:gd name="T4" fmla="*/ 478 w 497"/>
                    <a:gd name="T5" fmla="*/ 12 h 473"/>
                    <a:gd name="T6" fmla="*/ 442 w 497"/>
                    <a:gd name="T7" fmla="*/ 33 h 473"/>
                    <a:gd name="T8" fmla="*/ 381 w 497"/>
                    <a:gd name="T9" fmla="*/ 71 h 473"/>
                    <a:gd name="T10" fmla="*/ 296 w 497"/>
                    <a:gd name="T11" fmla="*/ 123 h 473"/>
                    <a:gd name="T12" fmla="*/ 201 w 497"/>
                    <a:gd name="T13" fmla="*/ 180 h 473"/>
                    <a:gd name="T14" fmla="*/ 116 w 497"/>
                    <a:gd name="T15" fmla="*/ 232 h 473"/>
                    <a:gd name="T16" fmla="*/ 55 w 497"/>
                    <a:gd name="T17" fmla="*/ 269 h 473"/>
                    <a:gd name="T18" fmla="*/ 19 w 497"/>
                    <a:gd name="T19" fmla="*/ 291 h 473"/>
                    <a:gd name="T20" fmla="*/ 3 w 497"/>
                    <a:gd name="T21" fmla="*/ 300 h 473"/>
                    <a:gd name="T22" fmla="*/ 0 w 497"/>
                    <a:gd name="T23" fmla="*/ 303 h 473"/>
                    <a:gd name="T24" fmla="*/ 0 w 497"/>
                    <a:gd name="T25" fmla="*/ 303 h 473"/>
                    <a:gd name="T26" fmla="*/ 0 w 497"/>
                    <a:gd name="T27" fmla="*/ 303 h 473"/>
                    <a:gd name="T28" fmla="*/ 0 w 497"/>
                    <a:gd name="T29" fmla="*/ 303 h 473"/>
                    <a:gd name="T30" fmla="*/ 0 w 497"/>
                    <a:gd name="T31" fmla="*/ 305 h 473"/>
                    <a:gd name="T32" fmla="*/ 0 w 497"/>
                    <a:gd name="T33" fmla="*/ 305 h 473"/>
                    <a:gd name="T34" fmla="*/ 0 w 497"/>
                    <a:gd name="T35" fmla="*/ 305 h 473"/>
                    <a:gd name="T36" fmla="*/ 0 w 497"/>
                    <a:gd name="T37" fmla="*/ 305 h 473"/>
                    <a:gd name="T38" fmla="*/ 0 w 497"/>
                    <a:gd name="T39" fmla="*/ 305 h 473"/>
                    <a:gd name="T40" fmla="*/ 0 w 497"/>
                    <a:gd name="T41" fmla="*/ 305 h 473"/>
                    <a:gd name="T42" fmla="*/ 3 w 497"/>
                    <a:gd name="T43" fmla="*/ 305 h 473"/>
                    <a:gd name="T44" fmla="*/ 17 w 497"/>
                    <a:gd name="T45" fmla="*/ 310 h 473"/>
                    <a:gd name="T46" fmla="*/ 50 w 497"/>
                    <a:gd name="T47" fmla="*/ 321 h 473"/>
                    <a:gd name="T48" fmla="*/ 109 w 497"/>
                    <a:gd name="T49" fmla="*/ 343 h 473"/>
                    <a:gd name="T50" fmla="*/ 187 w 497"/>
                    <a:gd name="T51" fmla="*/ 371 h 473"/>
                    <a:gd name="T52" fmla="*/ 277 w 497"/>
                    <a:gd name="T53" fmla="*/ 404 h 473"/>
                    <a:gd name="T54" fmla="*/ 359 w 497"/>
                    <a:gd name="T55" fmla="*/ 432 h 473"/>
                    <a:gd name="T56" fmla="*/ 419 w 497"/>
                    <a:gd name="T57" fmla="*/ 454 h 473"/>
                    <a:gd name="T58" fmla="*/ 452 w 497"/>
                    <a:gd name="T59" fmla="*/ 466 h 473"/>
                    <a:gd name="T60" fmla="*/ 468 w 497"/>
                    <a:gd name="T61" fmla="*/ 473 h 473"/>
                    <a:gd name="T62" fmla="*/ 473 w 497"/>
                    <a:gd name="T63" fmla="*/ 473 h 473"/>
                    <a:gd name="T64" fmla="*/ 473 w 497"/>
                    <a:gd name="T65" fmla="*/ 473 h 473"/>
                    <a:gd name="T66" fmla="*/ 473 w 497"/>
                    <a:gd name="T67" fmla="*/ 470 h 473"/>
                    <a:gd name="T68" fmla="*/ 473 w 497"/>
                    <a:gd name="T69" fmla="*/ 463 h 473"/>
                    <a:gd name="T70" fmla="*/ 473 w 497"/>
                    <a:gd name="T71" fmla="*/ 447 h 473"/>
                    <a:gd name="T72" fmla="*/ 473 w 497"/>
                    <a:gd name="T73" fmla="*/ 418 h 473"/>
                    <a:gd name="T74" fmla="*/ 475 w 497"/>
                    <a:gd name="T75" fmla="*/ 376 h 473"/>
                    <a:gd name="T76" fmla="*/ 478 w 497"/>
                    <a:gd name="T77" fmla="*/ 326 h 473"/>
                    <a:gd name="T78" fmla="*/ 480 w 497"/>
                    <a:gd name="T79" fmla="*/ 269 h 473"/>
                    <a:gd name="T80" fmla="*/ 482 w 497"/>
                    <a:gd name="T81" fmla="*/ 210 h 473"/>
                    <a:gd name="T82" fmla="*/ 487 w 497"/>
                    <a:gd name="T83" fmla="*/ 151 h 473"/>
                    <a:gd name="T84" fmla="*/ 492 w 497"/>
                    <a:gd name="T85" fmla="*/ 99 h 473"/>
                    <a:gd name="T86" fmla="*/ 494 w 497"/>
                    <a:gd name="T87" fmla="*/ 57 h 473"/>
                    <a:gd name="T88" fmla="*/ 497 w 497"/>
                    <a:gd name="T89" fmla="*/ 26 h 473"/>
                    <a:gd name="T90" fmla="*/ 497 w 497"/>
                    <a:gd name="T91" fmla="*/ 10 h 473"/>
                    <a:gd name="T92" fmla="*/ 497 w 497"/>
                    <a:gd name="T93" fmla="*/ 0 h 473"/>
                    <a:gd name="T94" fmla="*/ 497 w 497"/>
                    <a:gd name="T95" fmla="*/ 0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97" h="473">
                      <a:moveTo>
                        <a:pt x="497" y="0"/>
                      </a:moveTo>
                      <a:lnTo>
                        <a:pt x="497" y="0"/>
                      </a:lnTo>
                      <a:lnTo>
                        <a:pt x="497" y="0"/>
                      </a:lnTo>
                      <a:lnTo>
                        <a:pt x="494" y="3"/>
                      </a:lnTo>
                      <a:lnTo>
                        <a:pt x="487" y="5"/>
                      </a:lnTo>
                      <a:lnTo>
                        <a:pt x="478" y="12"/>
                      </a:lnTo>
                      <a:lnTo>
                        <a:pt x="463" y="19"/>
                      </a:lnTo>
                      <a:lnTo>
                        <a:pt x="442" y="33"/>
                      </a:lnTo>
                      <a:lnTo>
                        <a:pt x="416" y="50"/>
                      </a:lnTo>
                      <a:lnTo>
                        <a:pt x="381" y="71"/>
                      </a:lnTo>
                      <a:lnTo>
                        <a:pt x="341" y="95"/>
                      </a:lnTo>
                      <a:lnTo>
                        <a:pt x="296" y="123"/>
                      </a:lnTo>
                      <a:lnTo>
                        <a:pt x="248" y="151"/>
                      </a:lnTo>
                      <a:lnTo>
                        <a:pt x="201" y="180"/>
                      </a:lnTo>
                      <a:lnTo>
                        <a:pt x="156" y="206"/>
                      </a:lnTo>
                      <a:lnTo>
                        <a:pt x="116" y="232"/>
                      </a:lnTo>
                      <a:lnTo>
                        <a:pt x="81" y="253"/>
                      </a:lnTo>
                      <a:lnTo>
                        <a:pt x="55" y="269"/>
                      </a:lnTo>
                      <a:lnTo>
                        <a:pt x="33" y="281"/>
                      </a:lnTo>
                      <a:lnTo>
                        <a:pt x="19" y="291"/>
                      </a:lnTo>
                      <a:lnTo>
                        <a:pt x="10" y="298"/>
                      </a:lnTo>
                      <a:lnTo>
                        <a:pt x="3" y="300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3" y="305"/>
                      </a:lnTo>
                      <a:lnTo>
                        <a:pt x="10" y="307"/>
                      </a:lnTo>
                      <a:lnTo>
                        <a:pt x="17" y="310"/>
                      </a:lnTo>
                      <a:lnTo>
                        <a:pt x="31" y="314"/>
                      </a:lnTo>
                      <a:lnTo>
                        <a:pt x="50" y="321"/>
                      </a:lnTo>
                      <a:lnTo>
                        <a:pt x="76" y="331"/>
                      </a:lnTo>
                      <a:lnTo>
                        <a:pt x="109" y="343"/>
                      </a:lnTo>
                      <a:lnTo>
                        <a:pt x="147" y="357"/>
                      </a:lnTo>
                      <a:lnTo>
                        <a:pt x="187" y="371"/>
                      </a:lnTo>
                      <a:lnTo>
                        <a:pt x="232" y="388"/>
                      </a:lnTo>
                      <a:lnTo>
                        <a:pt x="277" y="404"/>
                      </a:lnTo>
                      <a:lnTo>
                        <a:pt x="319" y="418"/>
                      </a:lnTo>
                      <a:lnTo>
                        <a:pt x="359" y="432"/>
                      </a:lnTo>
                      <a:lnTo>
                        <a:pt x="393" y="444"/>
                      </a:lnTo>
                      <a:lnTo>
                        <a:pt x="419" y="454"/>
                      </a:lnTo>
                      <a:lnTo>
                        <a:pt x="437" y="461"/>
                      </a:lnTo>
                      <a:lnTo>
                        <a:pt x="452" y="466"/>
                      </a:lnTo>
                      <a:lnTo>
                        <a:pt x="461" y="470"/>
                      </a:lnTo>
                      <a:lnTo>
                        <a:pt x="468" y="473"/>
                      </a:lnTo>
                      <a:lnTo>
                        <a:pt x="471" y="473"/>
                      </a:lnTo>
                      <a:lnTo>
                        <a:pt x="473" y="473"/>
                      </a:lnTo>
                      <a:lnTo>
                        <a:pt x="473" y="473"/>
                      </a:lnTo>
                      <a:lnTo>
                        <a:pt x="473" y="473"/>
                      </a:lnTo>
                      <a:lnTo>
                        <a:pt x="473" y="473"/>
                      </a:lnTo>
                      <a:lnTo>
                        <a:pt x="473" y="470"/>
                      </a:lnTo>
                      <a:lnTo>
                        <a:pt x="473" y="468"/>
                      </a:lnTo>
                      <a:lnTo>
                        <a:pt x="473" y="463"/>
                      </a:lnTo>
                      <a:lnTo>
                        <a:pt x="473" y="456"/>
                      </a:lnTo>
                      <a:lnTo>
                        <a:pt x="473" y="447"/>
                      </a:lnTo>
                      <a:lnTo>
                        <a:pt x="473" y="435"/>
                      </a:lnTo>
                      <a:lnTo>
                        <a:pt x="473" y="418"/>
                      </a:lnTo>
                      <a:lnTo>
                        <a:pt x="475" y="399"/>
                      </a:lnTo>
                      <a:lnTo>
                        <a:pt x="475" y="376"/>
                      </a:lnTo>
                      <a:lnTo>
                        <a:pt x="478" y="352"/>
                      </a:lnTo>
                      <a:lnTo>
                        <a:pt x="478" y="326"/>
                      </a:lnTo>
                      <a:lnTo>
                        <a:pt x="480" y="298"/>
                      </a:lnTo>
                      <a:lnTo>
                        <a:pt x="480" y="269"/>
                      </a:lnTo>
                      <a:lnTo>
                        <a:pt x="482" y="239"/>
                      </a:lnTo>
                      <a:lnTo>
                        <a:pt x="482" y="210"/>
                      </a:lnTo>
                      <a:lnTo>
                        <a:pt x="485" y="180"/>
                      </a:lnTo>
                      <a:lnTo>
                        <a:pt x="487" y="151"/>
                      </a:lnTo>
                      <a:lnTo>
                        <a:pt x="489" y="125"/>
                      </a:lnTo>
                      <a:lnTo>
                        <a:pt x="492" y="99"/>
                      </a:lnTo>
                      <a:lnTo>
                        <a:pt x="492" y="76"/>
                      </a:lnTo>
                      <a:lnTo>
                        <a:pt x="494" y="57"/>
                      </a:lnTo>
                      <a:lnTo>
                        <a:pt x="494" y="38"/>
                      </a:lnTo>
                      <a:lnTo>
                        <a:pt x="497" y="26"/>
                      </a:lnTo>
                      <a:lnTo>
                        <a:pt x="497" y="17"/>
                      </a:lnTo>
                      <a:lnTo>
                        <a:pt x="497" y="10"/>
                      </a:lnTo>
                      <a:lnTo>
                        <a:pt x="497" y="5"/>
                      </a:lnTo>
                      <a:lnTo>
                        <a:pt x="497" y="0"/>
                      </a:lnTo>
                      <a:lnTo>
                        <a:pt x="497" y="0"/>
                      </a:lnTo>
                      <a:lnTo>
                        <a:pt x="497" y="0"/>
                      </a:lnTo>
                      <a:lnTo>
                        <a:pt x="49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BEBEB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7" name="Group 114">
              <a:extLst>
                <a:ext uri="{FF2B5EF4-FFF2-40B4-BE49-F238E27FC236}">
                  <a16:creationId xmlns:a16="http://schemas.microsoft.com/office/drawing/2014/main" id="{8E171F19-6C42-4815-9C76-FC2F899EC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5" y="1624"/>
              <a:ext cx="987" cy="1056"/>
              <a:chOff x="1815" y="1624"/>
              <a:chExt cx="987" cy="1056"/>
            </a:xfrm>
          </p:grpSpPr>
          <p:sp>
            <p:nvSpPr>
              <p:cNvPr id="498" name="Freeform 99">
                <a:extLst>
                  <a:ext uri="{FF2B5EF4-FFF2-40B4-BE49-F238E27FC236}">
                    <a16:creationId xmlns:a16="http://schemas.microsoft.com/office/drawing/2014/main" id="{B41A6D3E-E893-49D2-A625-EBECCCE9D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079"/>
                <a:ext cx="744" cy="600"/>
              </a:xfrm>
              <a:custGeom>
                <a:avLst/>
                <a:gdLst>
                  <a:gd name="T0" fmla="*/ 99 w 744"/>
                  <a:gd name="T1" fmla="*/ 600 h 600"/>
                  <a:gd name="T2" fmla="*/ 744 w 744"/>
                  <a:gd name="T3" fmla="*/ 492 h 600"/>
                  <a:gd name="T4" fmla="*/ 600 w 744"/>
                  <a:gd name="T5" fmla="*/ 0 h 600"/>
                  <a:gd name="T6" fmla="*/ 0 w 744"/>
                  <a:gd name="T7" fmla="*/ 93 h 600"/>
                  <a:gd name="T8" fmla="*/ 99 w 744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4" h="600">
                    <a:moveTo>
                      <a:pt x="99" y="600"/>
                    </a:moveTo>
                    <a:lnTo>
                      <a:pt x="744" y="492"/>
                    </a:lnTo>
                    <a:lnTo>
                      <a:pt x="600" y="0"/>
                    </a:lnTo>
                    <a:lnTo>
                      <a:pt x="0" y="93"/>
                    </a:lnTo>
                    <a:lnTo>
                      <a:pt x="99" y="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9" name="Freeform 97">
                <a:extLst>
                  <a:ext uri="{FF2B5EF4-FFF2-40B4-BE49-F238E27FC236}">
                    <a16:creationId xmlns:a16="http://schemas.microsoft.com/office/drawing/2014/main" id="{823B9452-FD5B-4CBB-A479-A666A517E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2314"/>
                <a:ext cx="450" cy="97"/>
              </a:xfrm>
              <a:custGeom>
                <a:avLst/>
                <a:gdLst>
                  <a:gd name="T0" fmla="*/ 449 w 450"/>
                  <a:gd name="T1" fmla="*/ 97 h 97"/>
                  <a:gd name="T2" fmla="*/ 0 w 450"/>
                  <a:gd name="T3" fmla="*/ 13 h 97"/>
                  <a:gd name="T4" fmla="*/ 26 w 450"/>
                  <a:gd name="T5" fmla="*/ 0 h 97"/>
                  <a:gd name="T6" fmla="*/ 450 w 450"/>
                  <a:gd name="T7" fmla="*/ 90 h 97"/>
                  <a:gd name="T8" fmla="*/ 449 w 450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97">
                    <a:moveTo>
                      <a:pt x="449" y="97"/>
                    </a:moveTo>
                    <a:lnTo>
                      <a:pt x="0" y="13"/>
                    </a:lnTo>
                    <a:lnTo>
                      <a:pt x="26" y="0"/>
                    </a:lnTo>
                    <a:lnTo>
                      <a:pt x="450" y="90"/>
                    </a:lnTo>
                    <a:lnTo>
                      <a:pt x="449" y="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4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0" name="Freeform 40">
                <a:extLst>
                  <a:ext uri="{FF2B5EF4-FFF2-40B4-BE49-F238E27FC236}">
                    <a16:creationId xmlns:a16="http://schemas.microsoft.com/office/drawing/2014/main" id="{6EADF5D2-C28B-4788-853B-717BA5EFB4FA}"/>
                  </a:ext>
                </a:extLst>
              </p:cNvPr>
              <p:cNvSpPr>
                <a:spLocks/>
              </p:cNvSpPr>
              <p:nvPr/>
            </p:nvSpPr>
            <p:spPr bwMode="auto">
              <a:xfrm rot="17760000">
                <a:off x="2364" y="1807"/>
                <a:ext cx="12" cy="831"/>
              </a:xfrm>
              <a:custGeom>
                <a:avLst/>
                <a:gdLst>
                  <a:gd name="T0" fmla="*/ 10 w 12"/>
                  <a:gd name="T1" fmla="*/ 829 h 831"/>
                  <a:gd name="T2" fmla="*/ 10 w 12"/>
                  <a:gd name="T3" fmla="*/ 827 h 831"/>
                  <a:gd name="T4" fmla="*/ 12 w 12"/>
                  <a:gd name="T5" fmla="*/ 2 h 831"/>
                  <a:gd name="T6" fmla="*/ 12 w 12"/>
                  <a:gd name="T7" fmla="*/ 2 h 831"/>
                  <a:gd name="T8" fmla="*/ 10 w 12"/>
                  <a:gd name="T9" fmla="*/ 0 h 831"/>
                  <a:gd name="T10" fmla="*/ 7 w 12"/>
                  <a:gd name="T11" fmla="*/ 0 h 831"/>
                  <a:gd name="T12" fmla="*/ 3 w 12"/>
                  <a:gd name="T13" fmla="*/ 0 h 831"/>
                  <a:gd name="T14" fmla="*/ 3 w 12"/>
                  <a:gd name="T15" fmla="*/ 2 h 831"/>
                  <a:gd name="T16" fmla="*/ 0 w 12"/>
                  <a:gd name="T17" fmla="*/ 5 h 831"/>
                  <a:gd name="T18" fmla="*/ 0 w 12"/>
                  <a:gd name="T19" fmla="*/ 827 h 831"/>
                  <a:gd name="T20" fmla="*/ 0 w 12"/>
                  <a:gd name="T21" fmla="*/ 829 h 831"/>
                  <a:gd name="T22" fmla="*/ 3 w 12"/>
                  <a:gd name="T23" fmla="*/ 831 h 831"/>
                  <a:gd name="T24" fmla="*/ 5 w 12"/>
                  <a:gd name="T25" fmla="*/ 831 h 831"/>
                  <a:gd name="T26" fmla="*/ 10 w 12"/>
                  <a:gd name="T27" fmla="*/ 831 h 831"/>
                  <a:gd name="T28" fmla="*/ 10 w 12"/>
                  <a:gd name="T29" fmla="*/ 829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831">
                    <a:moveTo>
                      <a:pt x="10" y="829"/>
                    </a:moveTo>
                    <a:lnTo>
                      <a:pt x="10" y="82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27"/>
                    </a:lnTo>
                    <a:lnTo>
                      <a:pt x="0" y="829"/>
                    </a:lnTo>
                    <a:lnTo>
                      <a:pt x="3" y="831"/>
                    </a:lnTo>
                    <a:lnTo>
                      <a:pt x="5" y="831"/>
                    </a:lnTo>
                    <a:lnTo>
                      <a:pt x="10" y="831"/>
                    </a:lnTo>
                    <a:lnTo>
                      <a:pt x="10" y="8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3C3C3"/>
                  </a:gs>
                  <a:gs pos="50000">
                    <a:srgbClr val="F0F0F0"/>
                  </a:gs>
                  <a:gs pos="100000">
                    <a:srgbClr val="C3C3C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01" name="Group 111">
                <a:extLst>
                  <a:ext uri="{FF2B5EF4-FFF2-40B4-BE49-F238E27FC236}">
                    <a16:creationId xmlns:a16="http://schemas.microsoft.com/office/drawing/2014/main" id="{B9EB58C7-1598-484A-903B-89055DFB6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15" y="1624"/>
                <a:ext cx="749" cy="1056"/>
                <a:chOff x="1815" y="1624"/>
                <a:chExt cx="749" cy="1056"/>
              </a:xfrm>
            </p:grpSpPr>
            <p:sp>
              <p:nvSpPr>
                <p:cNvPr id="502" name="Freeform 32">
                  <a:extLst>
                    <a:ext uri="{FF2B5EF4-FFF2-40B4-BE49-F238E27FC236}">
                      <a16:creationId xmlns:a16="http://schemas.microsoft.com/office/drawing/2014/main" id="{60541467-FB76-4C78-8CED-DE0F12A0F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9" y="1624"/>
                  <a:ext cx="357" cy="420"/>
                </a:xfrm>
                <a:custGeom>
                  <a:avLst/>
                  <a:gdLst>
                    <a:gd name="T0" fmla="*/ 357 w 357"/>
                    <a:gd name="T1" fmla="*/ 0 h 420"/>
                    <a:gd name="T2" fmla="*/ 354 w 357"/>
                    <a:gd name="T3" fmla="*/ 2 h 420"/>
                    <a:gd name="T4" fmla="*/ 350 w 357"/>
                    <a:gd name="T5" fmla="*/ 9 h 420"/>
                    <a:gd name="T6" fmla="*/ 338 w 357"/>
                    <a:gd name="T7" fmla="*/ 23 h 420"/>
                    <a:gd name="T8" fmla="*/ 317 w 357"/>
                    <a:gd name="T9" fmla="*/ 52 h 420"/>
                    <a:gd name="T10" fmla="*/ 286 w 357"/>
                    <a:gd name="T11" fmla="*/ 92 h 420"/>
                    <a:gd name="T12" fmla="*/ 251 w 357"/>
                    <a:gd name="T13" fmla="*/ 142 h 420"/>
                    <a:gd name="T14" fmla="*/ 208 w 357"/>
                    <a:gd name="T15" fmla="*/ 191 h 420"/>
                    <a:gd name="T16" fmla="*/ 163 w 357"/>
                    <a:gd name="T17" fmla="*/ 243 h 420"/>
                    <a:gd name="T18" fmla="*/ 118 w 357"/>
                    <a:gd name="T19" fmla="*/ 293 h 420"/>
                    <a:gd name="T20" fmla="*/ 78 w 357"/>
                    <a:gd name="T21" fmla="*/ 333 h 420"/>
                    <a:gd name="T22" fmla="*/ 45 w 357"/>
                    <a:gd name="T23" fmla="*/ 368 h 420"/>
                    <a:gd name="T24" fmla="*/ 21 w 357"/>
                    <a:gd name="T25" fmla="*/ 392 h 420"/>
                    <a:gd name="T26" fmla="*/ 7 w 357"/>
                    <a:gd name="T27" fmla="*/ 404 h 420"/>
                    <a:gd name="T28" fmla="*/ 2 w 357"/>
                    <a:gd name="T29" fmla="*/ 411 h 420"/>
                    <a:gd name="T30" fmla="*/ 0 w 357"/>
                    <a:gd name="T31" fmla="*/ 411 h 420"/>
                    <a:gd name="T32" fmla="*/ 0 w 357"/>
                    <a:gd name="T33" fmla="*/ 411 h 420"/>
                    <a:gd name="T34" fmla="*/ 2 w 357"/>
                    <a:gd name="T35" fmla="*/ 411 h 420"/>
                    <a:gd name="T36" fmla="*/ 7 w 357"/>
                    <a:gd name="T37" fmla="*/ 413 h 420"/>
                    <a:gd name="T38" fmla="*/ 17 w 357"/>
                    <a:gd name="T39" fmla="*/ 413 h 420"/>
                    <a:gd name="T40" fmla="*/ 36 w 357"/>
                    <a:gd name="T41" fmla="*/ 413 h 420"/>
                    <a:gd name="T42" fmla="*/ 64 w 357"/>
                    <a:gd name="T43" fmla="*/ 416 h 420"/>
                    <a:gd name="T44" fmla="*/ 92 w 357"/>
                    <a:gd name="T45" fmla="*/ 418 h 420"/>
                    <a:gd name="T46" fmla="*/ 121 w 357"/>
                    <a:gd name="T47" fmla="*/ 418 h 420"/>
                    <a:gd name="T48" fmla="*/ 142 w 357"/>
                    <a:gd name="T49" fmla="*/ 420 h 420"/>
                    <a:gd name="T50" fmla="*/ 154 w 357"/>
                    <a:gd name="T51" fmla="*/ 420 h 420"/>
                    <a:gd name="T52" fmla="*/ 158 w 357"/>
                    <a:gd name="T53" fmla="*/ 420 h 420"/>
                    <a:gd name="T54" fmla="*/ 161 w 357"/>
                    <a:gd name="T55" fmla="*/ 420 h 420"/>
                    <a:gd name="T56" fmla="*/ 161 w 357"/>
                    <a:gd name="T57" fmla="*/ 420 h 420"/>
                    <a:gd name="T58" fmla="*/ 161 w 357"/>
                    <a:gd name="T59" fmla="*/ 420 h 420"/>
                    <a:gd name="T60" fmla="*/ 161 w 357"/>
                    <a:gd name="T61" fmla="*/ 420 h 420"/>
                    <a:gd name="T62" fmla="*/ 161 w 357"/>
                    <a:gd name="T63" fmla="*/ 420 h 420"/>
                    <a:gd name="T64" fmla="*/ 161 w 357"/>
                    <a:gd name="T65" fmla="*/ 420 h 420"/>
                    <a:gd name="T66" fmla="*/ 163 w 357"/>
                    <a:gd name="T67" fmla="*/ 420 h 420"/>
                    <a:gd name="T68" fmla="*/ 163 w 357"/>
                    <a:gd name="T69" fmla="*/ 420 h 420"/>
                    <a:gd name="T70" fmla="*/ 163 w 357"/>
                    <a:gd name="T71" fmla="*/ 420 h 420"/>
                    <a:gd name="T72" fmla="*/ 163 w 357"/>
                    <a:gd name="T73" fmla="*/ 420 h 420"/>
                    <a:gd name="T74" fmla="*/ 163 w 357"/>
                    <a:gd name="T75" fmla="*/ 416 h 420"/>
                    <a:gd name="T76" fmla="*/ 170 w 357"/>
                    <a:gd name="T77" fmla="*/ 401 h 420"/>
                    <a:gd name="T78" fmla="*/ 184 w 357"/>
                    <a:gd name="T79" fmla="*/ 371 h 420"/>
                    <a:gd name="T80" fmla="*/ 210 w 357"/>
                    <a:gd name="T81" fmla="*/ 316 h 420"/>
                    <a:gd name="T82" fmla="*/ 243 w 357"/>
                    <a:gd name="T83" fmla="*/ 243 h 420"/>
                    <a:gd name="T84" fmla="*/ 279 w 357"/>
                    <a:gd name="T85" fmla="*/ 165 h 420"/>
                    <a:gd name="T86" fmla="*/ 312 w 357"/>
                    <a:gd name="T87" fmla="*/ 94 h 420"/>
                    <a:gd name="T88" fmla="*/ 336 w 357"/>
                    <a:gd name="T89" fmla="*/ 42 h 420"/>
                    <a:gd name="T90" fmla="*/ 350 w 357"/>
                    <a:gd name="T91" fmla="*/ 14 h 420"/>
                    <a:gd name="T92" fmla="*/ 354 w 357"/>
                    <a:gd name="T93" fmla="*/ 2 h 420"/>
                    <a:gd name="T94" fmla="*/ 357 w 357"/>
                    <a:gd name="T95" fmla="*/ 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57" h="420">
                      <a:moveTo>
                        <a:pt x="357" y="0"/>
                      </a:moveTo>
                      <a:lnTo>
                        <a:pt x="357" y="0"/>
                      </a:lnTo>
                      <a:lnTo>
                        <a:pt x="354" y="0"/>
                      </a:lnTo>
                      <a:lnTo>
                        <a:pt x="354" y="2"/>
                      </a:lnTo>
                      <a:lnTo>
                        <a:pt x="352" y="5"/>
                      </a:lnTo>
                      <a:lnTo>
                        <a:pt x="350" y="9"/>
                      </a:lnTo>
                      <a:lnTo>
                        <a:pt x="345" y="14"/>
                      </a:lnTo>
                      <a:lnTo>
                        <a:pt x="338" y="23"/>
                      </a:lnTo>
                      <a:lnTo>
                        <a:pt x="328" y="38"/>
                      </a:lnTo>
                      <a:lnTo>
                        <a:pt x="317" y="52"/>
                      </a:lnTo>
                      <a:lnTo>
                        <a:pt x="303" y="71"/>
                      </a:lnTo>
                      <a:lnTo>
                        <a:pt x="286" y="92"/>
                      </a:lnTo>
                      <a:lnTo>
                        <a:pt x="269" y="116"/>
                      </a:lnTo>
                      <a:lnTo>
                        <a:pt x="251" y="142"/>
                      </a:lnTo>
                      <a:lnTo>
                        <a:pt x="229" y="165"/>
                      </a:lnTo>
                      <a:lnTo>
                        <a:pt x="208" y="191"/>
                      </a:lnTo>
                      <a:lnTo>
                        <a:pt x="187" y="217"/>
                      </a:lnTo>
                      <a:lnTo>
                        <a:pt x="163" y="243"/>
                      </a:lnTo>
                      <a:lnTo>
                        <a:pt x="142" y="269"/>
                      </a:lnTo>
                      <a:lnTo>
                        <a:pt x="118" y="293"/>
                      </a:lnTo>
                      <a:lnTo>
                        <a:pt x="99" y="314"/>
                      </a:lnTo>
                      <a:lnTo>
                        <a:pt x="78" y="333"/>
                      </a:lnTo>
                      <a:lnTo>
                        <a:pt x="62" y="352"/>
                      </a:lnTo>
                      <a:lnTo>
                        <a:pt x="45" y="368"/>
                      </a:lnTo>
                      <a:lnTo>
                        <a:pt x="31" y="380"/>
                      </a:lnTo>
                      <a:lnTo>
                        <a:pt x="21" y="392"/>
                      </a:lnTo>
                      <a:lnTo>
                        <a:pt x="14" y="399"/>
                      </a:lnTo>
                      <a:lnTo>
                        <a:pt x="7" y="404"/>
                      </a:lnTo>
                      <a:lnTo>
                        <a:pt x="5" y="409"/>
                      </a:lnTo>
                      <a:lnTo>
                        <a:pt x="2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2" y="411"/>
                      </a:lnTo>
                      <a:lnTo>
                        <a:pt x="5" y="411"/>
                      </a:lnTo>
                      <a:lnTo>
                        <a:pt x="7" y="413"/>
                      </a:lnTo>
                      <a:lnTo>
                        <a:pt x="12" y="413"/>
                      </a:lnTo>
                      <a:lnTo>
                        <a:pt x="17" y="413"/>
                      </a:lnTo>
                      <a:lnTo>
                        <a:pt x="26" y="413"/>
                      </a:lnTo>
                      <a:lnTo>
                        <a:pt x="36" y="413"/>
                      </a:lnTo>
                      <a:lnTo>
                        <a:pt x="50" y="416"/>
                      </a:lnTo>
                      <a:lnTo>
                        <a:pt x="64" y="416"/>
                      </a:lnTo>
                      <a:lnTo>
                        <a:pt x="78" y="416"/>
                      </a:lnTo>
                      <a:lnTo>
                        <a:pt x="92" y="418"/>
                      </a:lnTo>
                      <a:lnTo>
                        <a:pt x="106" y="418"/>
                      </a:lnTo>
                      <a:lnTo>
                        <a:pt x="121" y="418"/>
                      </a:lnTo>
                      <a:lnTo>
                        <a:pt x="132" y="418"/>
                      </a:lnTo>
                      <a:lnTo>
                        <a:pt x="142" y="420"/>
                      </a:lnTo>
                      <a:lnTo>
                        <a:pt x="149" y="420"/>
                      </a:lnTo>
                      <a:lnTo>
                        <a:pt x="154" y="420"/>
                      </a:lnTo>
                      <a:lnTo>
                        <a:pt x="158" y="420"/>
                      </a:lnTo>
                      <a:lnTo>
                        <a:pt x="158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18"/>
                      </a:lnTo>
                      <a:lnTo>
                        <a:pt x="163" y="416"/>
                      </a:lnTo>
                      <a:lnTo>
                        <a:pt x="165" y="411"/>
                      </a:lnTo>
                      <a:lnTo>
                        <a:pt x="170" y="401"/>
                      </a:lnTo>
                      <a:lnTo>
                        <a:pt x="175" y="390"/>
                      </a:lnTo>
                      <a:lnTo>
                        <a:pt x="184" y="371"/>
                      </a:lnTo>
                      <a:lnTo>
                        <a:pt x="196" y="347"/>
                      </a:lnTo>
                      <a:lnTo>
                        <a:pt x="210" y="316"/>
                      </a:lnTo>
                      <a:lnTo>
                        <a:pt x="227" y="281"/>
                      </a:lnTo>
                      <a:lnTo>
                        <a:pt x="243" y="243"/>
                      </a:lnTo>
                      <a:lnTo>
                        <a:pt x="262" y="203"/>
                      </a:lnTo>
                      <a:lnTo>
                        <a:pt x="279" y="165"/>
                      </a:lnTo>
                      <a:lnTo>
                        <a:pt x="298" y="127"/>
                      </a:lnTo>
                      <a:lnTo>
                        <a:pt x="312" y="94"/>
                      </a:lnTo>
                      <a:lnTo>
                        <a:pt x="326" y="66"/>
                      </a:lnTo>
                      <a:lnTo>
                        <a:pt x="336" y="42"/>
                      </a:lnTo>
                      <a:lnTo>
                        <a:pt x="343" y="26"/>
                      </a:lnTo>
                      <a:lnTo>
                        <a:pt x="350" y="14"/>
                      </a:lnTo>
                      <a:lnTo>
                        <a:pt x="352" y="7"/>
                      </a:lnTo>
                      <a:lnTo>
                        <a:pt x="354" y="2"/>
                      </a:lnTo>
                      <a:lnTo>
                        <a:pt x="354" y="0"/>
                      </a:lnTo>
                      <a:lnTo>
                        <a:pt x="357" y="0"/>
                      </a:lnTo>
                      <a:lnTo>
                        <a:pt x="3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2775C9"/>
                    </a:gs>
                    <a:gs pos="100000">
                      <a:srgbClr val="5D9CE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3" name="Freeform 33">
                  <a:extLst>
                    <a:ext uri="{FF2B5EF4-FFF2-40B4-BE49-F238E27FC236}">
                      <a16:creationId xmlns:a16="http://schemas.microsoft.com/office/drawing/2014/main" id="{740EFA72-160A-4DF9-8414-C4936CFE7D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2035"/>
                  <a:ext cx="187" cy="513"/>
                </a:xfrm>
                <a:custGeom>
                  <a:avLst/>
                  <a:gdLst>
                    <a:gd name="T0" fmla="*/ 187 w 187"/>
                    <a:gd name="T1" fmla="*/ 9 h 513"/>
                    <a:gd name="T2" fmla="*/ 187 w 187"/>
                    <a:gd name="T3" fmla="*/ 9 h 513"/>
                    <a:gd name="T4" fmla="*/ 187 w 187"/>
                    <a:gd name="T5" fmla="*/ 9 h 513"/>
                    <a:gd name="T6" fmla="*/ 185 w 187"/>
                    <a:gd name="T7" fmla="*/ 7 h 513"/>
                    <a:gd name="T8" fmla="*/ 185 w 187"/>
                    <a:gd name="T9" fmla="*/ 7 h 513"/>
                    <a:gd name="T10" fmla="*/ 182 w 187"/>
                    <a:gd name="T11" fmla="*/ 7 h 513"/>
                    <a:gd name="T12" fmla="*/ 173 w 187"/>
                    <a:gd name="T13" fmla="*/ 7 h 513"/>
                    <a:gd name="T14" fmla="*/ 156 w 187"/>
                    <a:gd name="T15" fmla="*/ 7 h 513"/>
                    <a:gd name="T16" fmla="*/ 133 w 187"/>
                    <a:gd name="T17" fmla="*/ 5 h 513"/>
                    <a:gd name="T18" fmla="*/ 102 w 187"/>
                    <a:gd name="T19" fmla="*/ 5 h 513"/>
                    <a:gd name="T20" fmla="*/ 74 w 187"/>
                    <a:gd name="T21" fmla="*/ 2 h 513"/>
                    <a:gd name="T22" fmla="*/ 50 w 187"/>
                    <a:gd name="T23" fmla="*/ 2 h 513"/>
                    <a:gd name="T24" fmla="*/ 36 w 187"/>
                    <a:gd name="T25" fmla="*/ 0 h 513"/>
                    <a:gd name="T26" fmla="*/ 29 w 187"/>
                    <a:gd name="T27" fmla="*/ 0 h 513"/>
                    <a:gd name="T28" fmla="*/ 26 w 187"/>
                    <a:gd name="T29" fmla="*/ 0 h 513"/>
                    <a:gd name="T30" fmla="*/ 24 w 187"/>
                    <a:gd name="T31" fmla="*/ 0 h 513"/>
                    <a:gd name="T32" fmla="*/ 24 w 187"/>
                    <a:gd name="T33" fmla="*/ 0 h 513"/>
                    <a:gd name="T34" fmla="*/ 24 w 187"/>
                    <a:gd name="T35" fmla="*/ 5 h 513"/>
                    <a:gd name="T36" fmla="*/ 26 w 187"/>
                    <a:gd name="T37" fmla="*/ 16 h 513"/>
                    <a:gd name="T38" fmla="*/ 26 w 187"/>
                    <a:gd name="T39" fmla="*/ 40 h 513"/>
                    <a:gd name="T40" fmla="*/ 26 w 187"/>
                    <a:gd name="T41" fmla="*/ 80 h 513"/>
                    <a:gd name="T42" fmla="*/ 29 w 187"/>
                    <a:gd name="T43" fmla="*/ 130 h 513"/>
                    <a:gd name="T44" fmla="*/ 29 w 187"/>
                    <a:gd name="T45" fmla="*/ 187 h 513"/>
                    <a:gd name="T46" fmla="*/ 26 w 187"/>
                    <a:gd name="T47" fmla="*/ 250 h 513"/>
                    <a:gd name="T48" fmla="*/ 22 w 187"/>
                    <a:gd name="T49" fmla="*/ 314 h 513"/>
                    <a:gd name="T50" fmla="*/ 17 w 187"/>
                    <a:gd name="T51" fmla="*/ 375 h 513"/>
                    <a:gd name="T52" fmla="*/ 10 w 187"/>
                    <a:gd name="T53" fmla="*/ 427 h 513"/>
                    <a:gd name="T54" fmla="*/ 5 w 187"/>
                    <a:gd name="T55" fmla="*/ 468 h 513"/>
                    <a:gd name="T56" fmla="*/ 3 w 187"/>
                    <a:gd name="T57" fmla="*/ 494 h 513"/>
                    <a:gd name="T58" fmla="*/ 0 w 187"/>
                    <a:gd name="T59" fmla="*/ 508 h 513"/>
                    <a:gd name="T60" fmla="*/ 0 w 187"/>
                    <a:gd name="T61" fmla="*/ 513 h 513"/>
                    <a:gd name="T62" fmla="*/ 0 w 187"/>
                    <a:gd name="T63" fmla="*/ 513 h 513"/>
                    <a:gd name="T64" fmla="*/ 0 w 187"/>
                    <a:gd name="T65" fmla="*/ 510 h 513"/>
                    <a:gd name="T66" fmla="*/ 3 w 187"/>
                    <a:gd name="T67" fmla="*/ 503 h 513"/>
                    <a:gd name="T68" fmla="*/ 12 w 187"/>
                    <a:gd name="T69" fmla="*/ 479 h 513"/>
                    <a:gd name="T70" fmla="*/ 29 w 187"/>
                    <a:gd name="T71" fmla="*/ 432 h 513"/>
                    <a:gd name="T72" fmla="*/ 57 w 187"/>
                    <a:gd name="T73" fmla="*/ 359 h 513"/>
                    <a:gd name="T74" fmla="*/ 90 w 187"/>
                    <a:gd name="T75" fmla="*/ 267 h 513"/>
                    <a:gd name="T76" fmla="*/ 126 w 187"/>
                    <a:gd name="T77" fmla="*/ 175 h 513"/>
                    <a:gd name="T78" fmla="*/ 154 w 187"/>
                    <a:gd name="T79" fmla="*/ 97 h 513"/>
                    <a:gd name="T80" fmla="*/ 173 w 187"/>
                    <a:gd name="T81" fmla="*/ 45 h 513"/>
                    <a:gd name="T82" fmla="*/ 182 w 187"/>
                    <a:gd name="T83" fmla="*/ 21 h 513"/>
                    <a:gd name="T84" fmla="*/ 185 w 187"/>
                    <a:gd name="T85" fmla="*/ 12 h 513"/>
                    <a:gd name="T86" fmla="*/ 185 w 187"/>
                    <a:gd name="T87" fmla="*/ 9 h 513"/>
                    <a:gd name="T88" fmla="*/ 187 w 187"/>
                    <a:gd name="T89" fmla="*/ 9 h 513"/>
                    <a:gd name="T90" fmla="*/ 187 w 187"/>
                    <a:gd name="T91" fmla="*/ 9 h 513"/>
                    <a:gd name="T92" fmla="*/ 187 w 187"/>
                    <a:gd name="T93" fmla="*/ 9 h 513"/>
                    <a:gd name="T94" fmla="*/ 187 w 187"/>
                    <a:gd name="T95" fmla="*/ 9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7" h="513">
                      <a:moveTo>
                        <a:pt x="187" y="9"/>
                      </a:move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7"/>
                      </a:lnTo>
                      <a:lnTo>
                        <a:pt x="185" y="7"/>
                      </a:lnTo>
                      <a:lnTo>
                        <a:pt x="185" y="7"/>
                      </a:lnTo>
                      <a:lnTo>
                        <a:pt x="185" y="7"/>
                      </a:lnTo>
                      <a:lnTo>
                        <a:pt x="185" y="7"/>
                      </a:lnTo>
                      <a:lnTo>
                        <a:pt x="182" y="7"/>
                      </a:lnTo>
                      <a:lnTo>
                        <a:pt x="178" y="7"/>
                      </a:lnTo>
                      <a:lnTo>
                        <a:pt x="173" y="7"/>
                      </a:lnTo>
                      <a:lnTo>
                        <a:pt x="166" y="7"/>
                      </a:lnTo>
                      <a:lnTo>
                        <a:pt x="156" y="7"/>
                      </a:lnTo>
                      <a:lnTo>
                        <a:pt x="145" y="7"/>
                      </a:lnTo>
                      <a:lnTo>
                        <a:pt x="133" y="5"/>
                      </a:lnTo>
                      <a:lnTo>
                        <a:pt x="116" y="5"/>
                      </a:lnTo>
                      <a:lnTo>
                        <a:pt x="102" y="5"/>
                      </a:lnTo>
                      <a:lnTo>
                        <a:pt x="88" y="2"/>
                      </a:lnTo>
                      <a:lnTo>
                        <a:pt x="74" y="2"/>
                      </a:lnTo>
                      <a:lnTo>
                        <a:pt x="60" y="2"/>
                      </a:lnTo>
                      <a:lnTo>
                        <a:pt x="50" y="2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5"/>
                      </a:lnTo>
                      <a:lnTo>
                        <a:pt x="24" y="9"/>
                      </a:lnTo>
                      <a:lnTo>
                        <a:pt x="26" y="16"/>
                      </a:lnTo>
                      <a:lnTo>
                        <a:pt x="26" y="28"/>
                      </a:lnTo>
                      <a:lnTo>
                        <a:pt x="26" y="40"/>
                      </a:lnTo>
                      <a:lnTo>
                        <a:pt x="26" y="59"/>
                      </a:lnTo>
                      <a:lnTo>
                        <a:pt x="26" y="80"/>
                      </a:lnTo>
                      <a:lnTo>
                        <a:pt x="29" y="104"/>
                      </a:lnTo>
                      <a:lnTo>
                        <a:pt x="29" y="130"/>
                      </a:lnTo>
                      <a:lnTo>
                        <a:pt x="29" y="158"/>
                      </a:lnTo>
                      <a:lnTo>
                        <a:pt x="29" y="187"/>
                      </a:lnTo>
                      <a:lnTo>
                        <a:pt x="29" y="220"/>
                      </a:lnTo>
                      <a:lnTo>
                        <a:pt x="26" y="250"/>
                      </a:lnTo>
                      <a:lnTo>
                        <a:pt x="24" y="283"/>
                      </a:lnTo>
                      <a:lnTo>
                        <a:pt x="22" y="314"/>
                      </a:lnTo>
                      <a:lnTo>
                        <a:pt x="19" y="345"/>
                      </a:lnTo>
                      <a:lnTo>
                        <a:pt x="17" y="375"/>
                      </a:lnTo>
                      <a:lnTo>
                        <a:pt x="15" y="401"/>
                      </a:lnTo>
                      <a:lnTo>
                        <a:pt x="10" y="427"/>
                      </a:lnTo>
                      <a:lnTo>
                        <a:pt x="8" y="449"/>
                      </a:lnTo>
                      <a:lnTo>
                        <a:pt x="5" y="468"/>
                      </a:lnTo>
                      <a:lnTo>
                        <a:pt x="3" y="482"/>
                      </a:lnTo>
                      <a:lnTo>
                        <a:pt x="3" y="494"/>
                      </a:lnTo>
                      <a:lnTo>
                        <a:pt x="0" y="501"/>
                      </a:lnTo>
                      <a:lnTo>
                        <a:pt x="0" y="508"/>
                      </a:lnTo>
                      <a:lnTo>
                        <a:pt x="0" y="510"/>
                      </a:lnTo>
                      <a:lnTo>
                        <a:pt x="0" y="513"/>
                      </a:lnTo>
                      <a:lnTo>
                        <a:pt x="0" y="513"/>
                      </a:lnTo>
                      <a:lnTo>
                        <a:pt x="0" y="513"/>
                      </a:lnTo>
                      <a:lnTo>
                        <a:pt x="0" y="513"/>
                      </a:lnTo>
                      <a:lnTo>
                        <a:pt x="0" y="510"/>
                      </a:lnTo>
                      <a:lnTo>
                        <a:pt x="0" y="508"/>
                      </a:lnTo>
                      <a:lnTo>
                        <a:pt x="3" y="503"/>
                      </a:lnTo>
                      <a:lnTo>
                        <a:pt x="8" y="494"/>
                      </a:lnTo>
                      <a:lnTo>
                        <a:pt x="12" y="479"/>
                      </a:lnTo>
                      <a:lnTo>
                        <a:pt x="19" y="458"/>
                      </a:lnTo>
                      <a:lnTo>
                        <a:pt x="29" y="432"/>
                      </a:lnTo>
                      <a:lnTo>
                        <a:pt x="41" y="399"/>
                      </a:lnTo>
                      <a:lnTo>
                        <a:pt x="57" y="359"/>
                      </a:lnTo>
                      <a:lnTo>
                        <a:pt x="74" y="314"/>
                      </a:lnTo>
                      <a:lnTo>
                        <a:pt x="90" y="267"/>
                      </a:lnTo>
                      <a:lnTo>
                        <a:pt x="107" y="220"/>
                      </a:lnTo>
                      <a:lnTo>
                        <a:pt x="126" y="175"/>
                      </a:lnTo>
                      <a:lnTo>
                        <a:pt x="140" y="132"/>
                      </a:lnTo>
                      <a:lnTo>
                        <a:pt x="154" y="97"/>
                      </a:lnTo>
                      <a:lnTo>
                        <a:pt x="163" y="68"/>
                      </a:lnTo>
                      <a:lnTo>
                        <a:pt x="173" y="45"/>
                      </a:lnTo>
                      <a:lnTo>
                        <a:pt x="178" y="31"/>
                      </a:lnTo>
                      <a:lnTo>
                        <a:pt x="182" y="21"/>
                      </a:lnTo>
                      <a:lnTo>
                        <a:pt x="185" y="14"/>
                      </a:lnTo>
                      <a:lnTo>
                        <a:pt x="185" y="12"/>
                      </a:lnTo>
                      <a:lnTo>
                        <a:pt x="185" y="9"/>
                      </a:lnTo>
                      <a:lnTo>
                        <a:pt x="185" y="9"/>
                      </a:lnTo>
                      <a:lnTo>
                        <a:pt x="185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4" name="Freeform 34">
                  <a:extLst>
                    <a:ext uri="{FF2B5EF4-FFF2-40B4-BE49-F238E27FC236}">
                      <a16:creationId xmlns:a16="http://schemas.microsoft.com/office/drawing/2014/main" id="{E7857626-D9CA-4EC7-9FBF-1FB7CA3A9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1624"/>
                  <a:ext cx="564" cy="420"/>
                </a:xfrm>
                <a:custGeom>
                  <a:avLst/>
                  <a:gdLst>
                    <a:gd name="T0" fmla="*/ 564 w 564"/>
                    <a:gd name="T1" fmla="*/ 75 h 420"/>
                    <a:gd name="T2" fmla="*/ 560 w 564"/>
                    <a:gd name="T3" fmla="*/ 75 h 420"/>
                    <a:gd name="T4" fmla="*/ 550 w 564"/>
                    <a:gd name="T5" fmla="*/ 75 h 420"/>
                    <a:gd name="T6" fmla="*/ 534 w 564"/>
                    <a:gd name="T7" fmla="*/ 73 h 420"/>
                    <a:gd name="T8" fmla="*/ 503 w 564"/>
                    <a:gd name="T9" fmla="*/ 71 h 420"/>
                    <a:gd name="T10" fmla="*/ 465 w 564"/>
                    <a:gd name="T11" fmla="*/ 66 h 420"/>
                    <a:gd name="T12" fmla="*/ 420 w 564"/>
                    <a:gd name="T13" fmla="*/ 61 h 420"/>
                    <a:gd name="T14" fmla="*/ 375 w 564"/>
                    <a:gd name="T15" fmla="*/ 52 h 420"/>
                    <a:gd name="T16" fmla="*/ 328 w 564"/>
                    <a:gd name="T17" fmla="*/ 42 h 420"/>
                    <a:gd name="T18" fmla="*/ 288 w 564"/>
                    <a:gd name="T19" fmla="*/ 28 h 420"/>
                    <a:gd name="T20" fmla="*/ 250 w 564"/>
                    <a:gd name="T21" fmla="*/ 19 h 420"/>
                    <a:gd name="T22" fmla="*/ 224 w 564"/>
                    <a:gd name="T23" fmla="*/ 9 h 420"/>
                    <a:gd name="T24" fmla="*/ 208 w 564"/>
                    <a:gd name="T25" fmla="*/ 5 h 420"/>
                    <a:gd name="T26" fmla="*/ 198 w 564"/>
                    <a:gd name="T27" fmla="*/ 0 h 420"/>
                    <a:gd name="T28" fmla="*/ 196 w 564"/>
                    <a:gd name="T29" fmla="*/ 0 h 420"/>
                    <a:gd name="T30" fmla="*/ 193 w 564"/>
                    <a:gd name="T31" fmla="*/ 0 h 420"/>
                    <a:gd name="T32" fmla="*/ 193 w 564"/>
                    <a:gd name="T33" fmla="*/ 0 h 420"/>
                    <a:gd name="T34" fmla="*/ 191 w 564"/>
                    <a:gd name="T35" fmla="*/ 7 h 420"/>
                    <a:gd name="T36" fmla="*/ 182 w 564"/>
                    <a:gd name="T37" fmla="*/ 28 h 420"/>
                    <a:gd name="T38" fmla="*/ 163 w 564"/>
                    <a:gd name="T39" fmla="*/ 66 h 420"/>
                    <a:gd name="T40" fmla="*/ 134 w 564"/>
                    <a:gd name="T41" fmla="*/ 127 h 420"/>
                    <a:gd name="T42" fmla="*/ 99 w 564"/>
                    <a:gd name="T43" fmla="*/ 203 h 420"/>
                    <a:gd name="T44" fmla="*/ 64 w 564"/>
                    <a:gd name="T45" fmla="*/ 281 h 420"/>
                    <a:gd name="T46" fmla="*/ 33 w 564"/>
                    <a:gd name="T47" fmla="*/ 347 h 420"/>
                    <a:gd name="T48" fmla="*/ 14 w 564"/>
                    <a:gd name="T49" fmla="*/ 390 h 420"/>
                    <a:gd name="T50" fmla="*/ 4 w 564"/>
                    <a:gd name="T51" fmla="*/ 411 h 420"/>
                    <a:gd name="T52" fmla="*/ 0 w 564"/>
                    <a:gd name="T53" fmla="*/ 420 h 420"/>
                    <a:gd name="T54" fmla="*/ 0 w 564"/>
                    <a:gd name="T55" fmla="*/ 420 h 420"/>
                    <a:gd name="T56" fmla="*/ 0 w 564"/>
                    <a:gd name="T57" fmla="*/ 420 h 420"/>
                    <a:gd name="T58" fmla="*/ 0 w 564"/>
                    <a:gd name="T59" fmla="*/ 420 h 420"/>
                    <a:gd name="T60" fmla="*/ 0 w 564"/>
                    <a:gd name="T61" fmla="*/ 420 h 420"/>
                    <a:gd name="T62" fmla="*/ 0 w 564"/>
                    <a:gd name="T63" fmla="*/ 420 h 420"/>
                    <a:gd name="T64" fmla="*/ 0 w 564"/>
                    <a:gd name="T65" fmla="*/ 420 h 420"/>
                    <a:gd name="T66" fmla="*/ 0 w 564"/>
                    <a:gd name="T67" fmla="*/ 420 h 420"/>
                    <a:gd name="T68" fmla="*/ 0 w 564"/>
                    <a:gd name="T69" fmla="*/ 420 h 420"/>
                    <a:gd name="T70" fmla="*/ 0 w 564"/>
                    <a:gd name="T71" fmla="*/ 420 h 420"/>
                    <a:gd name="T72" fmla="*/ 2 w 564"/>
                    <a:gd name="T73" fmla="*/ 420 h 420"/>
                    <a:gd name="T74" fmla="*/ 12 w 564"/>
                    <a:gd name="T75" fmla="*/ 413 h 420"/>
                    <a:gd name="T76" fmla="*/ 40 w 564"/>
                    <a:gd name="T77" fmla="*/ 397 h 420"/>
                    <a:gd name="T78" fmla="*/ 94 w 564"/>
                    <a:gd name="T79" fmla="*/ 364 h 420"/>
                    <a:gd name="T80" fmla="*/ 179 w 564"/>
                    <a:gd name="T81" fmla="*/ 312 h 420"/>
                    <a:gd name="T82" fmla="*/ 283 w 564"/>
                    <a:gd name="T83" fmla="*/ 248 h 420"/>
                    <a:gd name="T84" fmla="*/ 387 w 564"/>
                    <a:gd name="T85" fmla="*/ 184 h 420"/>
                    <a:gd name="T86" fmla="*/ 472 w 564"/>
                    <a:gd name="T87" fmla="*/ 132 h 420"/>
                    <a:gd name="T88" fmla="*/ 527 w 564"/>
                    <a:gd name="T89" fmla="*/ 99 h 420"/>
                    <a:gd name="T90" fmla="*/ 553 w 564"/>
                    <a:gd name="T91" fmla="*/ 83 h 420"/>
                    <a:gd name="T92" fmla="*/ 564 w 564"/>
                    <a:gd name="T93" fmla="*/ 78 h 420"/>
                    <a:gd name="T94" fmla="*/ 564 w 564"/>
                    <a:gd name="T95" fmla="*/ 75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4" h="420">
                      <a:moveTo>
                        <a:pt x="564" y="75"/>
                      </a:moveTo>
                      <a:lnTo>
                        <a:pt x="564" y="75"/>
                      </a:lnTo>
                      <a:lnTo>
                        <a:pt x="562" y="75"/>
                      </a:lnTo>
                      <a:lnTo>
                        <a:pt x="560" y="75"/>
                      </a:lnTo>
                      <a:lnTo>
                        <a:pt x="557" y="75"/>
                      </a:lnTo>
                      <a:lnTo>
                        <a:pt x="550" y="75"/>
                      </a:lnTo>
                      <a:lnTo>
                        <a:pt x="543" y="73"/>
                      </a:lnTo>
                      <a:lnTo>
                        <a:pt x="534" y="73"/>
                      </a:lnTo>
                      <a:lnTo>
                        <a:pt x="519" y="71"/>
                      </a:lnTo>
                      <a:lnTo>
                        <a:pt x="503" y="71"/>
                      </a:lnTo>
                      <a:lnTo>
                        <a:pt x="484" y="68"/>
                      </a:lnTo>
                      <a:lnTo>
                        <a:pt x="465" y="66"/>
                      </a:lnTo>
                      <a:lnTo>
                        <a:pt x="444" y="64"/>
                      </a:lnTo>
                      <a:lnTo>
                        <a:pt x="420" y="61"/>
                      </a:lnTo>
                      <a:lnTo>
                        <a:pt x="397" y="57"/>
                      </a:lnTo>
                      <a:lnTo>
                        <a:pt x="375" y="52"/>
                      </a:lnTo>
                      <a:lnTo>
                        <a:pt x="352" y="47"/>
                      </a:lnTo>
                      <a:lnTo>
                        <a:pt x="328" y="42"/>
                      </a:lnTo>
                      <a:lnTo>
                        <a:pt x="307" y="35"/>
                      </a:lnTo>
                      <a:lnTo>
                        <a:pt x="288" y="28"/>
                      </a:lnTo>
                      <a:lnTo>
                        <a:pt x="269" y="23"/>
                      </a:lnTo>
                      <a:lnTo>
                        <a:pt x="250" y="19"/>
                      </a:lnTo>
                      <a:lnTo>
                        <a:pt x="236" y="14"/>
                      </a:lnTo>
                      <a:lnTo>
                        <a:pt x="224" y="9"/>
                      </a:lnTo>
                      <a:lnTo>
                        <a:pt x="215" y="7"/>
                      </a:lnTo>
                      <a:lnTo>
                        <a:pt x="208" y="5"/>
                      </a:lnTo>
                      <a:lnTo>
                        <a:pt x="201" y="2"/>
                      </a:lnTo>
                      <a:lnTo>
                        <a:pt x="198" y="0"/>
                      </a:lnTo>
                      <a:lnTo>
                        <a:pt x="196" y="0"/>
                      </a:lnTo>
                      <a:lnTo>
                        <a:pt x="196" y="0"/>
                      </a:lnTo>
                      <a:lnTo>
                        <a:pt x="193" y="0"/>
                      </a:lnTo>
                      <a:lnTo>
                        <a:pt x="193" y="0"/>
                      </a:lnTo>
                      <a:lnTo>
                        <a:pt x="193" y="0"/>
                      </a:lnTo>
                      <a:lnTo>
                        <a:pt x="193" y="0"/>
                      </a:lnTo>
                      <a:lnTo>
                        <a:pt x="193" y="2"/>
                      </a:lnTo>
                      <a:lnTo>
                        <a:pt x="191" y="7"/>
                      </a:lnTo>
                      <a:lnTo>
                        <a:pt x="186" y="16"/>
                      </a:lnTo>
                      <a:lnTo>
                        <a:pt x="182" y="28"/>
                      </a:lnTo>
                      <a:lnTo>
                        <a:pt x="175" y="45"/>
                      </a:lnTo>
                      <a:lnTo>
                        <a:pt x="163" y="66"/>
                      </a:lnTo>
                      <a:lnTo>
                        <a:pt x="151" y="94"/>
                      </a:lnTo>
                      <a:lnTo>
                        <a:pt x="134" y="127"/>
                      </a:lnTo>
                      <a:lnTo>
                        <a:pt x="118" y="165"/>
                      </a:lnTo>
                      <a:lnTo>
                        <a:pt x="99" y="203"/>
                      </a:lnTo>
                      <a:lnTo>
                        <a:pt x="82" y="243"/>
                      </a:lnTo>
                      <a:lnTo>
                        <a:pt x="64" y="281"/>
                      </a:lnTo>
                      <a:lnTo>
                        <a:pt x="47" y="316"/>
                      </a:lnTo>
                      <a:lnTo>
                        <a:pt x="33" y="347"/>
                      </a:lnTo>
                      <a:lnTo>
                        <a:pt x="23" y="371"/>
                      </a:lnTo>
                      <a:lnTo>
                        <a:pt x="14" y="390"/>
                      </a:lnTo>
                      <a:lnTo>
                        <a:pt x="7" y="401"/>
                      </a:lnTo>
                      <a:lnTo>
                        <a:pt x="4" y="411"/>
                      </a:lnTo>
                      <a:lnTo>
                        <a:pt x="2" y="416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2" y="420"/>
                      </a:lnTo>
                      <a:lnTo>
                        <a:pt x="4" y="418"/>
                      </a:lnTo>
                      <a:lnTo>
                        <a:pt x="12" y="413"/>
                      </a:lnTo>
                      <a:lnTo>
                        <a:pt x="23" y="406"/>
                      </a:lnTo>
                      <a:lnTo>
                        <a:pt x="40" y="397"/>
                      </a:lnTo>
                      <a:lnTo>
                        <a:pt x="64" y="383"/>
                      </a:lnTo>
                      <a:lnTo>
                        <a:pt x="94" y="364"/>
                      </a:lnTo>
                      <a:lnTo>
                        <a:pt x="132" y="340"/>
                      </a:lnTo>
                      <a:lnTo>
                        <a:pt x="179" y="312"/>
                      </a:lnTo>
                      <a:lnTo>
                        <a:pt x="229" y="281"/>
                      </a:lnTo>
                      <a:lnTo>
                        <a:pt x="283" y="248"/>
                      </a:lnTo>
                      <a:lnTo>
                        <a:pt x="335" y="215"/>
                      </a:lnTo>
                      <a:lnTo>
                        <a:pt x="387" y="184"/>
                      </a:lnTo>
                      <a:lnTo>
                        <a:pt x="432" y="156"/>
                      </a:lnTo>
                      <a:lnTo>
                        <a:pt x="472" y="132"/>
                      </a:lnTo>
                      <a:lnTo>
                        <a:pt x="503" y="113"/>
                      </a:lnTo>
                      <a:lnTo>
                        <a:pt x="527" y="99"/>
                      </a:lnTo>
                      <a:lnTo>
                        <a:pt x="543" y="90"/>
                      </a:lnTo>
                      <a:lnTo>
                        <a:pt x="553" y="83"/>
                      </a:lnTo>
                      <a:lnTo>
                        <a:pt x="560" y="78"/>
                      </a:lnTo>
                      <a:lnTo>
                        <a:pt x="564" y="78"/>
                      </a:lnTo>
                      <a:lnTo>
                        <a:pt x="564" y="75"/>
                      </a:lnTo>
                      <a:lnTo>
                        <a:pt x="564" y="75"/>
                      </a:lnTo>
                      <a:lnTo>
                        <a:pt x="564" y="7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5" name="Freeform 35">
                  <a:extLst>
                    <a:ext uri="{FF2B5EF4-FFF2-40B4-BE49-F238E27FC236}">
                      <a16:creationId xmlns:a16="http://schemas.microsoft.com/office/drawing/2014/main" id="{120F85DB-68C3-4022-B26E-F36BD9DC0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2042"/>
                  <a:ext cx="350" cy="638"/>
                </a:xfrm>
                <a:custGeom>
                  <a:avLst/>
                  <a:gdLst>
                    <a:gd name="T0" fmla="*/ 350 w 350"/>
                    <a:gd name="T1" fmla="*/ 631 h 638"/>
                    <a:gd name="T2" fmla="*/ 345 w 350"/>
                    <a:gd name="T3" fmla="*/ 612 h 638"/>
                    <a:gd name="T4" fmla="*/ 334 w 350"/>
                    <a:gd name="T5" fmla="*/ 567 h 638"/>
                    <a:gd name="T6" fmla="*/ 312 w 350"/>
                    <a:gd name="T7" fmla="*/ 487 h 638"/>
                    <a:gd name="T8" fmla="*/ 284 w 350"/>
                    <a:gd name="T9" fmla="*/ 378 h 638"/>
                    <a:gd name="T10" fmla="*/ 253 w 350"/>
                    <a:gd name="T11" fmla="*/ 257 h 638"/>
                    <a:gd name="T12" fmla="*/ 225 w 350"/>
                    <a:gd name="T13" fmla="*/ 151 h 638"/>
                    <a:gd name="T14" fmla="*/ 204 w 350"/>
                    <a:gd name="T15" fmla="*/ 71 h 638"/>
                    <a:gd name="T16" fmla="*/ 192 w 350"/>
                    <a:gd name="T17" fmla="*/ 26 h 638"/>
                    <a:gd name="T18" fmla="*/ 187 w 350"/>
                    <a:gd name="T19" fmla="*/ 7 h 638"/>
                    <a:gd name="T20" fmla="*/ 187 w 350"/>
                    <a:gd name="T21" fmla="*/ 2 h 638"/>
                    <a:gd name="T22" fmla="*/ 187 w 350"/>
                    <a:gd name="T23" fmla="*/ 2 h 638"/>
                    <a:gd name="T24" fmla="*/ 187 w 350"/>
                    <a:gd name="T25" fmla="*/ 2 h 638"/>
                    <a:gd name="T26" fmla="*/ 187 w 350"/>
                    <a:gd name="T27" fmla="*/ 2 h 638"/>
                    <a:gd name="T28" fmla="*/ 187 w 350"/>
                    <a:gd name="T29" fmla="*/ 0 h 638"/>
                    <a:gd name="T30" fmla="*/ 185 w 350"/>
                    <a:gd name="T31" fmla="*/ 0 h 638"/>
                    <a:gd name="T32" fmla="*/ 185 w 350"/>
                    <a:gd name="T33" fmla="*/ 2 h 638"/>
                    <a:gd name="T34" fmla="*/ 185 w 350"/>
                    <a:gd name="T35" fmla="*/ 2 h 638"/>
                    <a:gd name="T36" fmla="*/ 185 w 350"/>
                    <a:gd name="T37" fmla="*/ 2 h 638"/>
                    <a:gd name="T38" fmla="*/ 185 w 350"/>
                    <a:gd name="T39" fmla="*/ 2 h 638"/>
                    <a:gd name="T40" fmla="*/ 182 w 350"/>
                    <a:gd name="T41" fmla="*/ 7 h 638"/>
                    <a:gd name="T42" fmla="*/ 178 w 350"/>
                    <a:gd name="T43" fmla="*/ 24 h 638"/>
                    <a:gd name="T44" fmla="*/ 163 w 350"/>
                    <a:gd name="T45" fmla="*/ 59 h 638"/>
                    <a:gd name="T46" fmla="*/ 140 w 350"/>
                    <a:gd name="T47" fmla="*/ 125 h 638"/>
                    <a:gd name="T48" fmla="*/ 107 w 350"/>
                    <a:gd name="T49" fmla="*/ 213 h 638"/>
                    <a:gd name="T50" fmla="*/ 74 w 350"/>
                    <a:gd name="T51" fmla="*/ 307 h 638"/>
                    <a:gd name="T52" fmla="*/ 41 w 350"/>
                    <a:gd name="T53" fmla="*/ 390 h 638"/>
                    <a:gd name="T54" fmla="*/ 19 w 350"/>
                    <a:gd name="T55" fmla="*/ 451 h 638"/>
                    <a:gd name="T56" fmla="*/ 8 w 350"/>
                    <a:gd name="T57" fmla="*/ 487 h 638"/>
                    <a:gd name="T58" fmla="*/ 0 w 350"/>
                    <a:gd name="T59" fmla="*/ 501 h 638"/>
                    <a:gd name="T60" fmla="*/ 0 w 350"/>
                    <a:gd name="T61" fmla="*/ 506 h 638"/>
                    <a:gd name="T62" fmla="*/ 0 w 350"/>
                    <a:gd name="T63" fmla="*/ 506 h 638"/>
                    <a:gd name="T64" fmla="*/ 0 w 350"/>
                    <a:gd name="T65" fmla="*/ 506 h 638"/>
                    <a:gd name="T66" fmla="*/ 8 w 350"/>
                    <a:gd name="T67" fmla="*/ 508 h 638"/>
                    <a:gd name="T68" fmla="*/ 19 w 350"/>
                    <a:gd name="T69" fmla="*/ 510 h 638"/>
                    <a:gd name="T70" fmla="*/ 43 w 350"/>
                    <a:gd name="T71" fmla="*/ 517 h 638"/>
                    <a:gd name="T72" fmla="*/ 76 w 350"/>
                    <a:gd name="T73" fmla="*/ 524 h 638"/>
                    <a:gd name="T74" fmla="*/ 116 w 350"/>
                    <a:gd name="T75" fmla="*/ 536 h 638"/>
                    <a:gd name="T76" fmla="*/ 159 w 350"/>
                    <a:gd name="T77" fmla="*/ 550 h 638"/>
                    <a:gd name="T78" fmla="*/ 204 w 350"/>
                    <a:gd name="T79" fmla="*/ 567 h 638"/>
                    <a:gd name="T80" fmla="*/ 244 w 350"/>
                    <a:gd name="T81" fmla="*/ 586 h 638"/>
                    <a:gd name="T82" fmla="*/ 282 w 350"/>
                    <a:gd name="T83" fmla="*/ 602 h 638"/>
                    <a:gd name="T84" fmla="*/ 310 w 350"/>
                    <a:gd name="T85" fmla="*/ 617 h 638"/>
                    <a:gd name="T86" fmla="*/ 331 w 350"/>
                    <a:gd name="T87" fmla="*/ 628 h 638"/>
                    <a:gd name="T88" fmla="*/ 343 w 350"/>
                    <a:gd name="T89" fmla="*/ 633 h 638"/>
                    <a:gd name="T90" fmla="*/ 350 w 350"/>
                    <a:gd name="T91" fmla="*/ 635 h 638"/>
                    <a:gd name="T92" fmla="*/ 350 w 350"/>
                    <a:gd name="T93" fmla="*/ 638 h 638"/>
                    <a:gd name="T94" fmla="*/ 350 w 350"/>
                    <a:gd name="T95" fmla="*/ 638 h 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50" h="638">
                      <a:moveTo>
                        <a:pt x="350" y="635"/>
                      </a:moveTo>
                      <a:lnTo>
                        <a:pt x="350" y="631"/>
                      </a:lnTo>
                      <a:lnTo>
                        <a:pt x="348" y="624"/>
                      </a:lnTo>
                      <a:lnTo>
                        <a:pt x="345" y="612"/>
                      </a:lnTo>
                      <a:lnTo>
                        <a:pt x="341" y="593"/>
                      </a:lnTo>
                      <a:lnTo>
                        <a:pt x="334" y="567"/>
                      </a:lnTo>
                      <a:lnTo>
                        <a:pt x="324" y="531"/>
                      </a:lnTo>
                      <a:lnTo>
                        <a:pt x="312" y="487"/>
                      </a:lnTo>
                      <a:lnTo>
                        <a:pt x="298" y="435"/>
                      </a:lnTo>
                      <a:lnTo>
                        <a:pt x="284" y="378"/>
                      </a:lnTo>
                      <a:lnTo>
                        <a:pt x="267" y="319"/>
                      </a:lnTo>
                      <a:lnTo>
                        <a:pt x="253" y="257"/>
                      </a:lnTo>
                      <a:lnTo>
                        <a:pt x="237" y="201"/>
                      </a:lnTo>
                      <a:lnTo>
                        <a:pt x="225" y="151"/>
                      </a:lnTo>
                      <a:lnTo>
                        <a:pt x="213" y="106"/>
                      </a:lnTo>
                      <a:lnTo>
                        <a:pt x="204" y="71"/>
                      </a:lnTo>
                      <a:lnTo>
                        <a:pt x="197" y="45"/>
                      </a:lnTo>
                      <a:lnTo>
                        <a:pt x="192" y="26"/>
                      </a:lnTo>
                      <a:lnTo>
                        <a:pt x="189" y="14"/>
                      </a:lnTo>
                      <a:lnTo>
                        <a:pt x="187" y="7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2" y="7"/>
                      </a:lnTo>
                      <a:lnTo>
                        <a:pt x="180" y="12"/>
                      </a:lnTo>
                      <a:lnTo>
                        <a:pt x="178" y="24"/>
                      </a:lnTo>
                      <a:lnTo>
                        <a:pt x="171" y="38"/>
                      </a:lnTo>
                      <a:lnTo>
                        <a:pt x="163" y="59"/>
                      </a:lnTo>
                      <a:lnTo>
                        <a:pt x="154" y="87"/>
                      </a:lnTo>
                      <a:lnTo>
                        <a:pt x="140" y="125"/>
                      </a:lnTo>
                      <a:lnTo>
                        <a:pt x="123" y="165"/>
                      </a:lnTo>
                      <a:lnTo>
                        <a:pt x="107" y="213"/>
                      </a:lnTo>
                      <a:lnTo>
                        <a:pt x="90" y="260"/>
                      </a:lnTo>
                      <a:lnTo>
                        <a:pt x="74" y="307"/>
                      </a:lnTo>
                      <a:lnTo>
                        <a:pt x="57" y="350"/>
                      </a:lnTo>
                      <a:lnTo>
                        <a:pt x="41" y="390"/>
                      </a:lnTo>
                      <a:lnTo>
                        <a:pt x="29" y="425"/>
                      </a:lnTo>
                      <a:lnTo>
                        <a:pt x="19" y="451"/>
                      </a:lnTo>
                      <a:lnTo>
                        <a:pt x="12" y="472"/>
                      </a:lnTo>
                      <a:lnTo>
                        <a:pt x="8" y="487"/>
                      </a:lnTo>
                      <a:lnTo>
                        <a:pt x="3" y="496"/>
                      </a:lnTo>
                      <a:lnTo>
                        <a:pt x="0" y="501"/>
                      </a:lnTo>
                      <a:lnTo>
                        <a:pt x="0" y="503"/>
                      </a:lnTo>
                      <a:lnTo>
                        <a:pt x="0" y="506"/>
                      </a:lnTo>
                      <a:lnTo>
                        <a:pt x="0" y="506"/>
                      </a:lnTo>
                      <a:lnTo>
                        <a:pt x="0" y="506"/>
                      </a:lnTo>
                      <a:lnTo>
                        <a:pt x="0" y="506"/>
                      </a:lnTo>
                      <a:lnTo>
                        <a:pt x="0" y="506"/>
                      </a:lnTo>
                      <a:lnTo>
                        <a:pt x="3" y="506"/>
                      </a:lnTo>
                      <a:lnTo>
                        <a:pt x="8" y="508"/>
                      </a:lnTo>
                      <a:lnTo>
                        <a:pt x="12" y="508"/>
                      </a:lnTo>
                      <a:lnTo>
                        <a:pt x="19" y="510"/>
                      </a:lnTo>
                      <a:lnTo>
                        <a:pt x="29" y="513"/>
                      </a:lnTo>
                      <a:lnTo>
                        <a:pt x="43" y="517"/>
                      </a:lnTo>
                      <a:lnTo>
                        <a:pt x="57" y="520"/>
                      </a:lnTo>
                      <a:lnTo>
                        <a:pt x="76" y="524"/>
                      </a:lnTo>
                      <a:lnTo>
                        <a:pt x="95" y="531"/>
                      </a:lnTo>
                      <a:lnTo>
                        <a:pt x="116" y="536"/>
                      </a:lnTo>
                      <a:lnTo>
                        <a:pt x="138" y="543"/>
                      </a:lnTo>
                      <a:lnTo>
                        <a:pt x="159" y="550"/>
                      </a:lnTo>
                      <a:lnTo>
                        <a:pt x="180" y="560"/>
                      </a:lnTo>
                      <a:lnTo>
                        <a:pt x="204" y="567"/>
                      </a:lnTo>
                      <a:lnTo>
                        <a:pt x="223" y="576"/>
                      </a:lnTo>
                      <a:lnTo>
                        <a:pt x="244" y="586"/>
                      </a:lnTo>
                      <a:lnTo>
                        <a:pt x="263" y="593"/>
                      </a:lnTo>
                      <a:lnTo>
                        <a:pt x="282" y="602"/>
                      </a:lnTo>
                      <a:lnTo>
                        <a:pt x="296" y="609"/>
                      </a:lnTo>
                      <a:lnTo>
                        <a:pt x="310" y="617"/>
                      </a:lnTo>
                      <a:lnTo>
                        <a:pt x="322" y="624"/>
                      </a:lnTo>
                      <a:lnTo>
                        <a:pt x="331" y="628"/>
                      </a:lnTo>
                      <a:lnTo>
                        <a:pt x="338" y="631"/>
                      </a:lnTo>
                      <a:lnTo>
                        <a:pt x="343" y="633"/>
                      </a:lnTo>
                      <a:lnTo>
                        <a:pt x="348" y="635"/>
                      </a:lnTo>
                      <a:lnTo>
                        <a:pt x="350" y="635"/>
                      </a:lnTo>
                      <a:lnTo>
                        <a:pt x="350" y="638"/>
                      </a:lnTo>
                      <a:lnTo>
                        <a:pt x="350" y="638"/>
                      </a:lnTo>
                      <a:lnTo>
                        <a:pt x="350" y="638"/>
                      </a:lnTo>
                      <a:lnTo>
                        <a:pt x="350" y="638"/>
                      </a:lnTo>
                      <a:lnTo>
                        <a:pt x="350" y="6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6" name="Freeform 36">
                  <a:extLst>
                    <a:ext uri="{FF2B5EF4-FFF2-40B4-BE49-F238E27FC236}">
                      <a16:creationId xmlns:a16="http://schemas.microsoft.com/office/drawing/2014/main" id="{CF148F6B-17C0-4676-86D1-031867846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2042"/>
                  <a:ext cx="562" cy="638"/>
                </a:xfrm>
                <a:custGeom>
                  <a:avLst/>
                  <a:gdLst>
                    <a:gd name="T0" fmla="*/ 562 w 562"/>
                    <a:gd name="T1" fmla="*/ 201 h 638"/>
                    <a:gd name="T2" fmla="*/ 553 w 562"/>
                    <a:gd name="T3" fmla="*/ 196 h 638"/>
                    <a:gd name="T4" fmla="*/ 524 w 562"/>
                    <a:gd name="T5" fmla="*/ 187 h 638"/>
                    <a:gd name="T6" fmla="*/ 468 w 562"/>
                    <a:gd name="T7" fmla="*/ 168 h 638"/>
                    <a:gd name="T8" fmla="*/ 380 w 562"/>
                    <a:gd name="T9" fmla="*/ 137 h 638"/>
                    <a:gd name="T10" fmla="*/ 276 w 562"/>
                    <a:gd name="T11" fmla="*/ 99 h 638"/>
                    <a:gd name="T12" fmla="*/ 175 w 562"/>
                    <a:gd name="T13" fmla="*/ 64 h 638"/>
                    <a:gd name="T14" fmla="*/ 90 w 562"/>
                    <a:gd name="T15" fmla="*/ 33 h 638"/>
                    <a:gd name="T16" fmla="*/ 38 w 562"/>
                    <a:gd name="T17" fmla="*/ 14 h 638"/>
                    <a:gd name="T18" fmla="*/ 12 w 562"/>
                    <a:gd name="T19" fmla="*/ 5 h 638"/>
                    <a:gd name="T20" fmla="*/ 2 w 562"/>
                    <a:gd name="T21" fmla="*/ 2 h 638"/>
                    <a:gd name="T22" fmla="*/ 0 w 562"/>
                    <a:gd name="T23" fmla="*/ 0 h 638"/>
                    <a:gd name="T24" fmla="*/ 0 w 562"/>
                    <a:gd name="T25" fmla="*/ 0 h 638"/>
                    <a:gd name="T26" fmla="*/ 0 w 562"/>
                    <a:gd name="T27" fmla="*/ 2 h 638"/>
                    <a:gd name="T28" fmla="*/ 0 w 562"/>
                    <a:gd name="T29" fmla="*/ 2 h 638"/>
                    <a:gd name="T30" fmla="*/ 0 w 562"/>
                    <a:gd name="T31" fmla="*/ 2 h 638"/>
                    <a:gd name="T32" fmla="*/ 0 w 562"/>
                    <a:gd name="T33" fmla="*/ 2 h 638"/>
                    <a:gd name="T34" fmla="*/ 0 w 562"/>
                    <a:gd name="T35" fmla="*/ 2 h 638"/>
                    <a:gd name="T36" fmla="*/ 0 w 562"/>
                    <a:gd name="T37" fmla="*/ 2 h 638"/>
                    <a:gd name="T38" fmla="*/ 0 w 562"/>
                    <a:gd name="T39" fmla="*/ 2 h 638"/>
                    <a:gd name="T40" fmla="*/ 0 w 562"/>
                    <a:gd name="T41" fmla="*/ 5 h 638"/>
                    <a:gd name="T42" fmla="*/ 2 w 562"/>
                    <a:gd name="T43" fmla="*/ 14 h 638"/>
                    <a:gd name="T44" fmla="*/ 12 w 562"/>
                    <a:gd name="T45" fmla="*/ 45 h 638"/>
                    <a:gd name="T46" fmla="*/ 26 w 562"/>
                    <a:gd name="T47" fmla="*/ 106 h 638"/>
                    <a:gd name="T48" fmla="*/ 52 w 562"/>
                    <a:gd name="T49" fmla="*/ 203 h 638"/>
                    <a:gd name="T50" fmla="*/ 82 w 562"/>
                    <a:gd name="T51" fmla="*/ 319 h 638"/>
                    <a:gd name="T52" fmla="*/ 113 w 562"/>
                    <a:gd name="T53" fmla="*/ 435 h 638"/>
                    <a:gd name="T54" fmla="*/ 137 w 562"/>
                    <a:gd name="T55" fmla="*/ 531 h 638"/>
                    <a:gd name="T56" fmla="*/ 153 w 562"/>
                    <a:gd name="T57" fmla="*/ 593 h 638"/>
                    <a:gd name="T58" fmla="*/ 163 w 562"/>
                    <a:gd name="T59" fmla="*/ 624 h 638"/>
                    <a:gd name="T60" fmla="*/ 165 w 562"/>
                    <a:gd name="T61" fmla="*/ 635 h 638"/>
                    <a:gd name="T62" fmla="*/ 165 w 562"/>
                    <a:gd name="T63" fmla="*/ 638 h 638"/>
                    <a:gd name="T64" fmla="*/ 165 w 562"/>
                    <a:gd name="T65" fmla="*/ 638 h 638"/>
                    <a:gd name="T66" fmla="*/ 170 w 562"/>
                    <a:gd name="T67" fmla="*/ 633 h 638"/>
                    <a:gd name="T68" fmla="*/ 179 w 562"/>
                    <a:gd name="T69" fmla="*/ 621 h 638"/>
                    <a:gd name="T70" fmla="*/ 198 w 562"/>
                    <a:gd name="T71" fmla="*/ 600 h 638"/>
                    <a:gd name="T72" fmla="*/ 229 w 562"/>
                    <a:gd name="T73" fmla="*/ 567 h 638"/>
                    <a:gd name="T74" fmla="*/ 267 w 562"/>
                    <a:gd name="T75" fmla="*/ 522 h 638"/>
                    <a:gd name="T76" fmla="*/ 314 w 562"/>
                    <a:gd name="T77" fmla="*/ 470 h 638"/>
                    <a:gd name="T78" fmla="*/ 361 w 562"/>
                    <a:gd name="T79" fmla="*/ 416 h 638"/>
                    <a:gd name="T80" fmla="*/ 411 w 562"/>
                    <a:gd name="T81" fmla="*/ 361 h 638"/>
                    <a:gd name="T82" fmla="*/ 458 w 562"/>
                    <a:gd name="T83" fmla="*/ 312 h 638"/>
                    <a:gd name="T84" fmla="*/ 498 w 562"/>
                    <a:gd name="T85" fmla="*/ 269 h 638"/>
                    <a:gd name="T86" fmla="*/ 529 w 562"/>
                    <a:gd name="T87" fmla="*/ 236 h 638"/>
                    <a:gd name="T88" fmla="*/ 548 w 562"/>
                    <a:gd name="T89" fmla="*/ 217 h 638"/>
                    <a:gd name="T90" fmla="*/ 560 w 562"/>
                    <a:gd name="T91" fmla="*/ 205 h 638"/>
                    <a:gd name="T92" fmla="*/ 562 w 562"/>
                    <a:gd name="T93" fmla="*/ 201 h 638"/>
                    <a:gd name="T94" fmla="*/ 562 w 562"/>
                    <a:gd name="T95" fmla="*/ 201 h 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2" h="638">
                      <a:moveTo>
                        <a:pt x="562" y="201"/>
                      </a:moveTo>
                      <a:lnTo>
                        <a:pt x="562" y="201"/>
                      </a:lnTo>
                      <a:lnTo>
                        <a:pt x="560" y="198"/>
                      </a:lnTo>
                      <a:lnTo>
                        <a:pt x="553" y="196"/>
                      </a:lnTo>
                      <a:lnTo>
                        <a:pt x="541" y="194"/>
                      </a:lnTo>
                      <a:lnTo>
                        <a:pt x="524" y="187"/>
                      </a:lnTo>
                      <a:lnTo>
                        <a:pt x="501" y="180"/>
                      </a:lnTo>
                      <a:lnTo>
                        <a:pt x="468" y="168"/>
                      </a:lnTo>
                      <a:lnTo>
                        <a:pt x="427" y="154"/>
                      </a:lnTo>
                      <a:lnTo>
                        <a:pt x="380" y="137"/>
                      </a:lnTo>
                      <a:lnTo>
                        <a:pt x="330" y="118"/>
                      </a:lnTo>
                      <a:lnTo>
                        <a:pt x="276" y="99"/>
                      </a:lnTo>
                      <a:lnTo>
                        <a:pt x="224" y="80"/>
                      </a:lnTo>
                      <a:lnTo>
                        <a:pt x="175" y="64"/>
                      </a:lnTo>
                      <a:lnTo>
                        <a:pt x="130" y="47"/>
                      </a:lnTo>
                      <a:lnTo>
                        <a:pt x="90" y="33"/>
                      </a:lnTo>
                      <a:lnTo>
                        <a:pt x="61" y="24"/>
                      </a:lnTo>
                      <a:lnTo>
                        <a:pt x="38" y="14"/>
                      </a:lnTo>
                      <a:lnTo>
                        <a:pt x="23" y="9"/>
                      </a:lnTo>
                      <a:lnTo>
                        <a:pt x="12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14"/>
                      </a:lnTo>
                      <a:lnTo>
                        <a:pt x="7" y="28"/>
                      </a:lnTo>
                      <a:lnTo>
                        <a:pt x="12" y="45"/>
                      </a:lnTo>
                      <a:lnTo>
                        <a:pt x="19" y="71"/>
                      </a:lnTo>
                      <a:lnTo>
                        <a:pt x="26" y="106"/>
                      </a:lnTo>
                      <a:lnTo>
                        <a:pt x="38" y="151"/>
                      </a:lnTo>
                      <a:lnTo>
                        <a:pt x="52" y="203"/>
                      </a:lnTo>
                      <a:lnTo>
                        <a:pt x="66" y="260"/>
                      </a:lnTo>
                      <a:lnTo>
                        <a:pt x="82" y="319"/>
                      </a:lnTo>
                      <a:lnTo>
                        <a:pt x="97" y="378"/>
                      </a:lnTo>
                      <a:lnTo>
                        <a:pt x="113" y="435"/>
                      </a:lnTo>
                      <a:lnTo>
                        <a:pt x="125" y="487"/>
                      </a:lnTo>
                      <a:lnTo>
                        <a:pt x="137" y="531"/>
                      </a:lnTo>
                      <a:lnTo>
                        <a:pt x="146" y="567"/>
                      </a:lnTo>
                      <a:lnTo>
                        <a:pt x="153" y="593"/>
                      </a:lnTo>
                      <a:lnTo>
                        <a:pt x="158" y="612"/>
                      </a:lnTo>
                      <a:lnTo>
                        <a:pt x="163" y="624"/>
                      </a:lnTo>
                      <a:lnTo>
                        <a:pt x="163" y="633"/>
                      </a:lnTo>
                      <a:lnTo>
                        <a:pt x="165" y="635"/>
                      </a:lnTo>
                      <a:lnTo>
                        <a:pt x="165" y="638"/>
                      </a:lnTo>
                      <a:lnTo>
                        <a:pt x="165" y="638"/>
                      </a:lnTo>
                      <a:lnTo>
                        <a:pt x="165" y="638"/>
                      </a:lnTo>
                      <a:lnTo>
                        <a:pt x="165" y="638"/>
                      </a:lnTo>
                      <a:lnTo>
                        <a:pt x="167" y="635"/>
                      </a:lnTo>
                      <a:lnTo>
                        <a:pt x="170" y="633"/>
                      </a:lnTo>
                      <a:lnTo>
                        <a:pt x="172" y="628"/>
                      </a:lnTo>
                      <a:lnTo>
                        <a:pt x="179" y="621"/>
                      </a:lnTo>
                      <a:lnTo>
                        <a:pt x="186" y="612"/>
                      </a:lnTo>
                      <a:lnTo>
                        <a:pt x="198" y="600"/>
                      </a:lnTo>
                      <a:lnTo>
                        <a:pt x="212" y="586"/>
                      </a:lnTo>
                      <a:lnTo>
                        <a:pt x="229" y="567"/>
                      </a:lnTo>
                      <a:lnTo>
                        <a:pt x="248" y="546"/>
                      </a:lnTo>
                      <a:lnTo>
                        <a:pt x="267" y="522"/>
                      </a:lnTo>
                      <a:lnTo>
                        <a:pt x="290" y="496"/>
                      </a:lnTo>
                      <a:lnTo>
                        <a:pt x="314" y="470"/>
                      </a:lnTo>
                      <a:lnTo>
                        <a:pt x="338" y="442"/>
                      </a:lnTo>
                      <a:lnTo>
                        <a:pt x="361" y="416"/>
                      </a:lnTo>
                      <a:lnTo>
                        <a:pt x="387" y="390"/>
                      </a:lnTo>
                      <a:lnTo>
                        <a:pt x="411" y="361"/>
                      </a:lnTo>
                      <a:lnTo>
                        <a:pt x="434" y="338"/>
                      </a:lnTo>
                      <a:lnTo>
                        <a:pt x="458" y="312"/>
                      </a:lnTo>
                      <a:lnTo>
                        <a:pt x="479" y="291"/>
                      </a:lnTo>
                      <a:lnTo>
                        <a:pt x="498" y="269"/>
                      </a:lnTo>
                      <a:lnTo>
                        <a:pt x="515" y="253"/>
                      </a:lnTo>
                      <a:lnTo>
                        <a:pt x="529" y="236"/>
                      </a:lnTo>
                      <a:lnTo>
                        <a:pt x="541" y="224"/>
                      </a:lnTo>
                      <a:lnTo>
                        <a:pt x="548" y="217"/>
                      </a:lnTo>
                      <a:lnTo>
                        <a:pt x="555" y="210"/>
                      </a:lnTo>
                      <a:lnTo>
                        <a:pt x="560" y="205"/>
                      </a:lnTo>
                      <a:lnTo>
                        <a:pt x="562" y="203"/>
                      </a:lnTo>
                      <a:lnTo>
                        <a:pt x="562" y="201"/>
                      </a:lnTo>
                      <a:lnTo>
                        <a:pt x="562" y="201"/>
                      </a:lnTo>
                      <a:lnTo>
                        <a:pt x="562" y="201"/>
                      </a:lnTo>
                      <a:lnTo>
                        <a:pt x="562" y="20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7" name="Freeform 37">
                  <a:extLst>
                    <a:ext uri="{FF2B5EF4-FFF2-40B4-BE49-F238E27FC236}">
                      <a16:creationId xmlns:a16="http://schemas.microsoft.com/office/drawing/2014/main" id="{B17612A0-A292-4D9E-8067-702942AAC3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1699"/>
                  <a:ext cx="564" cy="546"/>
                </a:xfrm>
                <a:custGeom>
                  <a:avLst/>
                  <a:gdLst>
                    <a:gd name="T0" fmla="*/ 564 w 564"/>
                    <a:gd name="T1" fmla="*/ 0 h 546"/>
                    <a:gd name="T2" fmla="*/ 564 w 564"/>
                    <a:gd name="T3" fmla="*/ 0 h 546"/>
                    <a:gd name="T4" fmla="*/ 553 w 564"/>
                    <a:gd name="T5" fmla="*/ 8 h 546"/>
                    <a:gd name="T6" fmla="*/ 527 w 564"/>
                    <a:gd name="T7" fmla="*/ 24 h 546"/>
                    <a:gd name="T8" fmla="*/ 472 w 564"/>
                    <a:gd name="T9" fmla="*/ 57 h 546"/>
                    <a:gd name="T10" fmla="*/ 385 w 564"/>
                    <a:gd name="T11" fmla="*/ 109 h 546"/>
                    <a:gd name="T12" fmla="*/ 283 w 564"/>
                    <a:gd name="T13" fmla="*/ 173 h 546"/>
                    <a:gd name="T14" fmla="*/ 179 w 564"/>
                    <a:gd name="T15" fmla="*/ 234 h 546"/>
                    <a:gd name="T16" fmla="*/ 94 w 564"/>
                    <a:gd name="T17" fmla="*/ 289 h 546"/>
                    <a:gd name="T18" fmla="*/ 40 w 564"/>
                    <a:gd name="T19" fmla="*/ 322 h 546"/>
                    <a:gd name="T20" fmla="*/ 12 w 564"/>
                    <a:gd name="T21" fmla="*/ 338 h 546"/>
                    <a:gd name="T22" fmla="*/ 2 w 564"/>
                    <a:gd name="T23" fmla="*/ 343 h 546"/>
                    <a:gd name="T24" fmla="*/ 0 w 564"/>
                    <a:gd name="T25" fmla="*/ 345 h 546"/>
                    <a:gd name="T26" fmla="*/ 0 w 564"/>
                    <a:gd name="T27" fmla="*/ 345 h 546"/>
                    <a:gd name="T28" fmla="*/ 0 w 564"/>
                    <a:gd name="T29" fmla="*/ 345 h 546"/>
                    <a:gd name="T30" fmla="*/ 0 w 564"/>
                    <a:gd name="T31" fmla="*/ 345 h 546"/>
                    <a:gd name="T32" fmla="*/ 0 w 564"/>
                    <a:gd name="T33" fmla="*/ 345 h 546"/>
                    <a:gd name="T34" fmla="*/ 0 w 564"/>
                    <a:gd name="T35" fmla="*/ 345 h 546"/>
                    <a:gd name="T36" fmla="*/ 0 w 564"/>
                    <a:gd name="T37" fmla="*/ 345 h 546"/>
                    <a:gd name="T38" fmla="*/ 0 w 564"/>
                    <a:gd name="T39" fmla="*/ 345 h 546"/>
                    <a:gd name="T40" fmla="*/ 0 w 564"/>
                    <a:gd name="T41" fmla="*/ 345 h 546"/>
                    <a:gd name="T42" fmla="*/ 2 w 564"/>
                    <a:gd name="T43" fmla="*/ 345 h 546"/>
                    <a:gd name="T44" fmla="*/ 12 w 564"/>
                    <a:gd name="T45" fmla="*/ 350 h 546"/>
                    <a:gd name="T46" fmla="*/ 38 w 564"/>
                    <a:gd name="T47" fmla="*/ 360 h 546"/>
                    <a:gd name="T48" fmla="*/ 90 w 564"/>
                    <a:gd name="T49" fmla="*/ 378 h 546"/>
                    <a:gd name="T50" fmla="*/ 175 w 564"/>
                    <a:gd name="T51" fmla="*/ 407 h 546"/>
                    <a:gd name="T52" fmla="*/ 276 w 564"/>
                    <a:gd name="T53" fmla="*/ 445 h 546"/>
                    <a:gd name="T54" fmla="*/ 380 w 564"/>
                    <a:gd name="T55" fmla="*/ 480 h 546"/>
                    <a:gd name="T56" fmla="*/ 468 w 564"/>
                    <a:gd name="T57" fmla="*/ 511 h 546"/>
                    <a:gd name="T58" fmla="*/ 522 w 564"/>
                    <a:gd name="T59" fmla="*/ 532 h 546"/>
                    <a:gd name="T60" fmla="*/ 550 w 564"/>
                    <a:gd name="T61" fmla="*/ 541 h 546"/>
                    <a:gd name="T62" fmla="*/ 562 w 564"/>
                    <a:gd name="T63" fmla="*/ 544 h 546"/>
                    <a:gd name="T64" fmla="*/ 562 w 564"/>
                    <a:gd name="T65" fmla="*/ 546 h 546"/>
                    <a:gd name="T66" fmla="*/ 562 w 564"/>
                    <a:gd name="T67" fmla="*/ 544 h 546"/>
                    <a:gd name="T68" fmla="*/ 562 w 564"/>
                    <a:gd name="T69" fmla="*/ 539 h 546"/>
                    <a:gd name="T70" fmla="*/ 562 w 564"/>
                    <a:gd name="T71" fmla="*/ 527 h 546"/>
                    <a:gd name="T72" fmla="*/ 562 w 564"/>
                    <a:gd name="T73" fmla="*/ 501 h 546"/>
                    <a:gd name="T74" fmla="*/ 562 w 564"/>
                    <a:gd name="T75" fmla="*/ 459 h 546"/>
                    <a:gd name="T76" fmla="*/ 560 w 564"/>
                    <a:gd name="T77" fmla="*/ 404 h 546"/>
                    <a:gd name="T78" fmla="*/ 560 w 564"/>
                    <a:gd name="T79" fmla="*/ 343 h 546"/>
                    <a:gd name="T80" fmla="*/ 560 w 564"/>
                    <a:gd name="T81" fmla="*/ 274 h 546"/>
                    <a:gd name="T82" fmla="*/ 560 w 564"/>
                    <a:gd name="T83" fmla="*/ 208 h 546"/>
                    <a:gd name="T84" fmla="*/ 560 w 564"/>
                    <a:gd name="T85" fmla="*/ 145 h 546"/>
                    <a:gd name="T86" fmla="*/ 562 w 564"/>
                    <a:gd name="T87" fmla="*/ 88 h 546"/>
                    <a:gd name="T88" fmla="*/ 564 w 564"/>
                    <a:gd name="T89" fmla="*/ 45 h 546"/>
                    <a:gd name="T90" fmla="*/ 564 w 564"/>
                    <a:gd name="T91" fmla="*/ 19 h 546"/>
                    <a:gd name="T92" fmla="*/ 564 w 564"/>
                    <a:gd name="T93" fmla="*/ 5 h 546"/>
                    <a:gd name="T94" fmla="*/ 564 w 564"/>
                    <a:gd name="T95" fmla="*/ 0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4" h="546">
                      <a:moveTo>
                        <a:pt x="564" y="0"/>
                      </a:move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0" y="3"/>
                      </a:lnTo>
                      <a:lnTo>
                        <a:pt x="553" y="8"/>
                      </a:lnTo>
                      <a:lnTo>
                        <a:pt x="543" y="15"/>
                      </a:lnTo>
                      <a:lnTo>
                        <a:pt x="527" y="24"/>
                      </a:lnTo>
                      <a:lnTo>
                        <a:pt x="503" y="38"/>
                      </a:lnTo>
                      <a:lnTo>
                        <a:pt x="472" y="57"/>
                      </a:lnTo>
                      <a:lnTo>
                        <a:pt x="432" y="81"/>
                      </a:lnTo>
                      <a:lnTo>
                        <a:pt x="385" y="109"/>
                      </a:lnTo>
                      <a:lnTo>
                        <a:pt x="335" y="140"/>
                      </a:lnTo>
                      <a:lnTo>
                        <a:pt x="283" y="173"/>
                      </a:lnTo>
                      <a:lnTo>
                        <a:pt x="229" y="204"/>
                      </a:lnTo>
                      <a:lnTo>
                        <a:pt x="179" y="234"/>
                      </a:lnTo>
                      <a:lnTo>
                        <a:pt x="132" y="263"/>
                      </a:lnTo>
                      <a:lnTo>
                        <a:pt x="94" y="289"/>
                      </a:lnTo>
                      <a:lnTo>
                        <a:pt x="61" y="308"/>
                      </a:lnTo>
                      <a:lnTo>
                        <a:pt x="40" y="322"/>
                      </a:lnTo>
                      <a:lnTo>
                        <a:pt x="23" y="331"/>
                      </a:lnTo>
                      <a:lnTo>
                        <a:pt x="12" y="338"/>
                      </a:lnTo>
                      <a:lnTo>
                        <a:pt x="4" y="341"/>
                      </a:lnTo>
                      <a:lnTo>
                        <a:pt x="2" y="343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2" y="345"/>
                      </a:lnTo>
                      <a:lnTo>
                        <a:pt x="4" y="348"/>
                      </a:lnTo>
                      <a:lnTo>
                        <a:pt x="12" y="350"/>
                      </a:lnTo>
                      <a:lnTo>
                        <a:pt x="21" y="352"/>
                      </a:lnTo>
                      <a:lnTo>
                        <a:pt x="38" y="360"/>
                      </a:lnTo>
                      <a:lnTo>
                        <a:pt x="61" y="367"/>
                      </a:lnTo>
                      <a:lnTo>
                        <a:pt x="90" y="378"/>
                      </a:lnTo>
                      <a:lnTo>
                        <a:pt x="130" y="390"/>
                      </a:lnTo>
                      <a:lnTo>
                        <a:pt x="175" y="407"/>
                      </a:lnTo>
                      <a:lnTo>
                        <a:pt x="224" y="426"/>
                      </a:lnTo>
                      <a:lnTo>
                        <a:pt x="276" y="445"/>
                      </a:lnTo>
                      <a:lnTo>
                        <a:pt x="330" y="463"/>
                      </a:lnTo>
                      <a:lnTo>
                        <a:pt x="380" y="480"/>
                      </a:lnTo>
                      <a:lnTo>
                        <a:pt x="427" y="497"/>
                      </a:lnTo>
                      <a:lnTo>
                        <a:pt x="468" y="511"/>
                      </a:lnTo>
                      <a:lnTo>
                        <a:pt x="498" y="523"/>
                      </a:lnTo>
                      <a:lnTo>
                        <a:pt x="522" y="532"/>
                      </a:lnTo>
                      <a:lnTo>
                        <a:pt x="541" y="537"/>
                      </a:lnTo>
                      <a:lnTo>
                        <a:pt x="550" y="541"/>
                      </a:lnTo>
                      <a:lnTo>
                        <a:pt x="557" y="544"/>
                      </a:lnTo>
                      <a:lnTo>
                        <a:pt x="562" y="544"/>
                      </a:lnTo>
                      <a:lnTo>
                        <a:pt x="562" y="546"/>
                      </a:lnTo>
                      <a:lnTo>
                        <a:pt x="562" y="546"/>
                      </a:lnTo>
                      <a:lnTo>
                        <a:pt x="562" y="546"/>
                      </a:lnTo>
                      <a:lnTo>
                        <a:pt x="562" y="544"/>
                      </a:lnTo>
                      <a:lnTo>
                        <a:pt x="562" y="544"/>
                      </a:lnTo>
                      <a:lnTo>
                        <a:pt x="562" y="539"/>
                      </a:lnTo>
                      <a:lnTo>
                        <a:pt x="562" y="534"/>
                      </a:lnTo>
                      <a:lnTo>
                        <a:pt x="562" y="527"/>
                      </a:lnTo>
                      <a:lnTo>
                        <a:pt x="562" y="515"/>
                      </a:lnTo>
                      <a:lnTo>
                        <a:pt x="562" y="501"/>
                      </a:lnTo>
                      <a:lnTo>
                        <a:pt x="562" y="482"/>
                      </a:lnTo>
                      <a:lnTo>
                        <a:pt x="562" y="459"/>
                      </a:lnTo>
                      <a:lnTo>
                        <a:pt x="560" y="433"/>
                      </a:lnTo>
                      <a:lnTo>
                        <a:pt x="560" y="404"/>
                      </a:lnTo>
                      <a:lnTo>
                        <a:pt x="560" y="374"/>
                      </a:lnTo>
                      <a:lnTo>
                        <a:pt x="560" y="343"/>
                      </a:lnTo>
                      <a:lnTo>
                        <a:pt x="560" y="310"/>
                      </a:lnTo>
                      <a:lnTo>
                        <a:pt x="560" y="274"/>
                      </a:lnTo>
                      <a:lnTo>
                        <a:pt x="560" y="241"/>
                      </a:lnTo>
                      <a:lnTo>
                        <a:pt x="560" y="208"/>
                      </a:lnTo>
                      <a:lnTo>
                        <a:pt x="560" y="175"/>
                      </a:lnTo>
                      <a:lnTo>
                        <a:pt x="560" y="145"/>
                      </a:lnTo>
                      <a:lnTo>
                        <a:pt x="562" y="114"/>
                      </a:lnTo>
                      <a:lnTo>
                        <a:pt x="562" y="88"/>
                      </a:lnTo>
                      <a:lnTo>
                        <a:pt x="562" y="64"/>
                      </a:lnTo>
                      <a:lnTo>
                        <a:pt x="564" y="45"/>
                      </a:lnTo>
                      <a:lnTo>
                        <a:pt x="564" y="31"/>
                      </a:lnTo>
                      <a:lnTo>
                        <a:pt x="564" y="19"/>
                      </a:lnTo>
                      <a:lnTo>
                        <a:pt x="564" y="12"/>
                      </a:lnTo>
                      <a:lnTo>
                        <a:pt x="564" y="5"/>
                      </a:lnTo>
                      <a:lnTo>
                        <a:pt x="564" y="3"/>
                      </a:lnTo>
                      <a:lnTo>
                        <a:pt x="564" y="0"/>
                      </a:lnTo>
                      <a:lnTo>
                        <a:pt x="56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8" name="Group 115">
              <a:extLst>
                <a:ext uri="{FF2B5EF4-FFF2-40B4-BE49-F238E27FC236}">
                  <a16:creationId xmlns:a16="http://schemas.microsoft.com/office/drawing/2014/main" id="{C06220FB-2917-4C99-B756-FD14DA7923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9" y="1808"/>
              <a:ext cx="1098" cy="1237"/>
              <a:chOff x="2659" y="1808"/>
              <a:chExt cx="1098" cy="1237"/>
            </a:xfrm>
          </p:grpSpPr>
          <p:sp>
            <p:nvSpPr>
              <p:cNvPr id="488" name="Freeform 100">
                <a:extLst>
                  <a:ext uri="{FF2B5EF4-FFF2-40B4-BE49-F238E27FC236}">
                    <a16:creationId xmlns:a16="http://schemas.microsoft.com/office/drawing/2014/main" id="{88213216-5C20-4A93-9635-7C24536D4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3" y="2445"/>
                <a:ext cx="744" cy="600"/>
              </a:xfrm>
              <a:custGeom>
                <a:avLst/>
                <a:gdLst>
                  <a:gd name="T0" fmla="*/ 99 w 744"/>
                  <a:gd name="T1" fmla="*/ 600 h 600"/>
                  <a:gd name="T2" fmla="*/ 744 w 744"/>
                  <a:gd name="T3" fmla="*/ 492 h 600"/>
                  <a:gd name="T4" fmla="*/ 600 w 744"/>
                  <a:gd name="T5" fmla="*/ 0 h 600"/>
                  <a:gd name="T6" fmla="*/ 0 w 744"/>
                  <a:gd name="T7" fmla="*/ 93 h 600"/>
                  <a:gd name="T8" fmla="*/ 99 w 744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4" h="600">
                    <a:moveTo>
                      <a:pt x="99" y="600"/>
                    </a:moveTo>
                    <a:lnTo>
                      <a:pt x="744" y="492"/>
                    </a:lnTo>
                    <a:lnTo>
                      <a:pt x="600" y="0"/>
                    </a:lnTo>
                    <a:lnTo>
                      <a:pt x="0" y="93"/>
                    </a:lnTo>
                    <a:lnTo>
                      <a:pt x="99" y="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9" name="Freeform 96">
                <a:extLst>
                  <a:ext uri="{FF2B5EF4-FFF2-40B4-BE49-F238E27FC236}">
                    <a16:creationId xmlns:a16="http://schemas.microsoft.com/office/drawing/2014/main" id="{37F5A527-29A2-4D1E-B168-C5E0DFCCD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2600"/>
                <a:ext cx="450" cy="97"/>
              </a:xfrm>
              <a:custGeom>
                <a:avLst/>
                <a:gdLst>
                  <a:gd name="T0" fmla="*/ 449 w 450"/>
                  <a:gd name="T1" fmla="*/ 97 h 97"/>
                  <a:gd name="T2" fmla="*/ 0 w 450"/>
                  <a:gd name="T3" fmla="*/ 13 h 97"/>
                  <a:gd name="T4" fmla="*/ 26 w 450"/>
                  <a:gd name="T5" fmla="*/ 0 h 97"/>
                  <a:gd name="T6" fmla="*/ 450 w 450"/>
                  <a:gd name="T7" fmla="*/ 90 h 97"/>
                  <a:gd name="T8" fmla="*/ 449 w 450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97">
                    <a:moveTo>
                      <a:pt x="449" y="97"/>
                    </a:moveTo>
                    <a:lnTo>
                      <a:pt x="0" y="13"/>
                    </a:lnTo>
                    <a:lnTo>
                      <a:pt x="26" y="0"/>
                    </a:lnTo>
                    <a:lnTo>
                      <a:pt x="450" y="90"/>
                    </a:lnTo>
                    <a:lnTo>
                      <a:pt x="449" y="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4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" name="Freeform 41">
                <a:extLst>
                  <a:ext uri="{FF2B5EF4-FFF2-40B4-BE49-F238E27FC236}">
                    <a16:creationId xmlns:a16="http://schemas.microsoft.com/office/drawing/2014/main" id="{A8903F26-99EA-4E05-8944-A0C1F04B9F28}"/>
                  </a:ext>
                </a:extLst>
              </p:cNvPr>
              <p:cNvSpPr>
                <a:spLocks/>
              </p:cNvSpPr>
              <p:nvPr/>
            </p:nvSpPr>
            <p:spPr bwMode="auto">
              <a:xfrm rot="17820000">
                <a:off x="3286" y="2076"/>
                <a:ext cx="17" cy="841"/>
              </a:xfrm>
              <a:custGeom>
                <a:avLst/>
                <a:gdLst>
                  <a:gd name="T0" fmla="*/ 10 w 17"/>
                  <a:gd name="T1" fmla="*/ 839 h 841"/>
                  <a:gd name="T2" fmla="*/ 10 w 17"/>
                  <a:gd name="T3" fmla="*/ 837 h 841"/>
                  <a:gd name="T4" fmla="*/ 17 w 17"/>
                  <a:gd name="T5" fmla="*/ 3 h 841"/>
                  <a:gd name="T6" fmla="*/ 15 w 17"/>
                  <a:gd name="T7" fmla="*/ 3 h 841"/>
                  <a:gd name="T8" fmla="*/ 12 w 17"/>
                  <a:gd name="T9" fmla="*/ 0 h 841"/>
                  <a:gd name="T10" fmla="*/ 10 w 17"/>
                  <a:gd name="T11" fmla="*/ 0 h 841"/>
                  <a:gd name="T12" fmla="*/ 5 w 17"/>
                  <a:gd name="T13" fmla="*/ 0 h 841"/>
                  <a:gd name="T14" fmla="*/ 3 w 17"/>
                  <a:gd name="T15" fmla="*/ 3 h 841"/>
                  <a:gd name="T16" fmla="*/ 3 w 17"/>
                  <a:gd name="T17" fmla="*/ 5 h 841"/>
                  <a:gd name="T18" fmla="*/ 0 w 17"/>
                  <a:gd name="T19" fmla="*/ 837 h 841"/>
                  <a:gd name="T20" fmla="*/ 0 w 17"/>
                  <a:gd name="T21" fmla="*/ 839 h 841"/>
                  <a:gd name="T22" fmla="*/ 3 w 17"/>
                  <a:gd name="T23" fmla="*/ 841 h 841"/>
                  <a:gd name="T24" fmla="*/ 5 w 17"/>
                  <a:gd name="T25" fmla="*/ 841 h 841"/>
                  <a:gd name="T26" fmla="*/ 10 w 17"/>
                  <a:gd name="T27" fmla="*/ 839 h 841"/>
                  <a:gd name="T28" fmla="*/ 10 w 17"/>
                  <a:gd name="T29" fmla="*/ 839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841">
                    <a:moveTo>
                      <a:pt x="10" y="839"/>
                    </a:moveTo>
                    <a:lnTo>
                      <a:pt x="10" y="837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837"/>
                    </a:lnTo>
                    <a:lnTo>
                      <a:pt x="0" y="839"/>
                    </a:lnTo>
                    <a:lnTo>
                      <a:pt x="3" y="841"/>
                    </a:lnTo>
                    <a:lnTo>
                      <a:pt x="5" y="841"/>
                    </a:lnTo>
                    <a:lnTo>
                      <a:pt x="10" y="839"/>
                    </a:lnTo>
                    <a:lnTo>
                      <a:pt x="10" y="8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3C3C3"/>
                  </a:gs>
                  <a:gs pos="50000">
                    <a:srgbClr val="F0F0F0"/>
                  </a:gs>
                  <a:gs pos="100000">
                    <a:srgbClr val="C3C3C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91" name="Group 110">
                <a:extLst>
                  <a:ext uri="{FF2B5EF4-FFF2-40B4-BE49-F238E27FC236}">
                    <a16:creationId xmlns:a16="http://schemas.microsoft.com/office/drawing/2014/main" id="{920B15EA-0CA4-40FC-A913-9CD0567B55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9" y="1808"/>
                <a:ext cx="957" cy="1233"/>
                <a:chOff x="2659" y="1808"/>
                <a:chExt cx="957" cy="1233"/>
              </a:xfrm>
            </p:grpSpPr>
            <p:sp>
              <p:nvSpPr>
                <p:cNvPr id="492" name="Freeform 42">
                  <a:extLst>
                    <a:ext uri="{FF2B5EF4-FFF2-40B4-BE49-F238E27FC236}">
                      <a16:creationId xmlns:a16="http://schemas.microsoft.com/office/drawing/2014/main" id="{A8693EDB-ACC3-4CEB-A99E-42A8B8819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9" y="1808"/>
                  <a:ext cx="430" cy="499"/>
                </a:xfrm>
                <a:custGeom>
                  <a:avLst/>
                  <a:gdLst>
                    <a:gd name="T0" fmla="*/ 430 w 430"/>
                    <a:gd name="T1" fmla="*/ 0 h 499"/>
                    <a:gd name="T2" fmla="*/ 427 w 430"/>
                    <a:gd name="T3" fmla="*/ 0 h 499"/>
                    <a:gd name="T4" fmla="*/ 420 w 430"/>
                    <a:gd name="T5" fmla="*/ 10 h 499"/>
                    <a:gd name="T6" fmla="*/ 406 w 430"/>
                    <a:gd name="T7" fmla="*/ 28 h 499"/>
                    <a:gd name="T8" fmla="*/ 380 w 430"/>
                    <a:gd name="T9" fmla="*/ 59 h 499"/>
                    <a:gd name="T10" fmla="*/ 345 w 430"/>
                    <a:gd name="T11" fmla="*/ 104 h 499"/>
                    <a:gd name="T12" fmla="*/ 300 w 430"/>
                    <a:gd name="T13" fmla="*/ 158 h 499"/>
                    <a:gd name="T14" fmla="*/ 250 w 430"/>
                    <a:gd name="T15" fmla="*/ 217 h 499"/>
                    <a:gd name="T16" fmla="*/ 196 w 430"/>
                    <a:gd name="T17" fmla="*/ 274 h 499"/>
                    <a:gd name="T18" fmla="*/ 144 w 430"/>
                    <a:gd name="T19" fmla="*/ 328 h 499"/>
                    <a:gd name="T20" fmla="*/ 94 w 430"/>
                    <a:gd name="T21" fmla="*/ 376 h 499"/>
                    <a:gd name="T22" fmla="*/ 54 w 430"/>
                    <a:gd name="T23" fmla="*/ 414 h 499"/>
                    <a:gd name="T24" fmla="*/ 26 w 430"/>
                    <a:gd name="T25" fmla="*/ 442 h 499"/>
                    <a:gd name="T26" fmla="*/ 9 w 430"/>
                    <a:gd name="T27" fmla="*/ 456 h 499"/>
                    <a:gd name="T28" fmla="*/ 2 w 430"/>
                    <a:gd name="T29" fmla="*/ 463 h 499"/>
                    <a:gd name="T30" fmla="*/ 0 w 430"/>
                    <a:gd name="T31" fmla="*/ 463 h 499"/>
                    <a:gd name="T32" fmla="*/ 0 w 430"/>
                    <a:gd name="T33" fmla="*/ 463 h 499"/>
                    <a:gd name="T34" fmla="*/ 2 w 430"/>
                    <a:gd name="T35" fmla="*/ 465 h 499"/>
                    <a:gd name="T36" fmla="*/ 12 w 430"/>
                    <a:gd name="T37" fmla="*/ 465 h 499"/>
                    <a:gd name="T38" fmla="*/ 28 w 430"/>
                    <a:gd name="T39" fmla="*/ 468 h 499"/>
                    <a:gd name="T40" fmla="*/ 59 w 430"/>
                    <a:gd name="T41" fmla="*/ 473 h 499"/>
                    <a:gd name="T42" fmla="*/ 101 w 430"/>
                    <a:gd name="T43" fmla="*/ 477 h 499"/>
                    <a:gd name="T44" fmla="*/ 151 w 430"/>
                    <a:gd name="T45" fmla="*/ 482 h 499"/>
                    <a:gd name="T46" fmla="*/ 198 w 430"/>
                    <a:gd name="T47" fmla="*/ 489 h 499"/>
                    <a:gd name="T48" fmla="*/ 234 w 430"/>
                    <a:gd name="T49" fmla="*/ 494 h 499"/>
                    <a:gd name="T50" fmla="*/ 253 w 430"/>
                    <a:gd name="T51" fmla="*/ 496 h 499"/>
                    <a:gd name="T52" fmla="*/ 262 w 430"/>
                    <a:gd name="T53" fmla="*/ 496 h 499"/>
                    <a:gd name="T54" fmla="*/ 264 w 430"/>
                    <a:gd name="T55" fmla="*/ 499 h 499"/>
                    <a:gd name="T56" fmla="*/ 264 w 430"/>
                    <a:gd name="T57" fmla="*/ 499 h 499"/>
                    <a:gd name="T58" fmla="*/ 264 w 430"/>
                    <a:gd name="T59" fmla="*/ 499 h 499"/>
                    <a:gd name="T60" fmla="*/ 267 w 430"/>
                    <a:gd name="T61" fmla="*/ 499 h 499"/>
                    <a:gd name="T62" fmla="*/ 267 w 430"/>
                    <a:gd name="T63" fmla="*/ 499 h 499"/>
                    <a:gd name="T64" fmla="*/ 267 w 430"/>
                    <a:gd name="T65" fmla="*/ 496 h 499"/>
                    <a:gd name="T66" fmla="*/ 267 w 430"/>
                    <a:gd name="T67" fmla="*/ 496 h 499"/>
                    <a:gd name="T68" fmla="*/ 267 w 430"/>
                    <a:gd name="T69" fmla="*/ 496 h 499"/>
                    <a:gd name="T70" fmla="*/ 267 w 430"/>
                    <a:gd name="T71" fmla="*/ 496 h 499"/>
                    <a:gd name="T72" fmla="*/ 267 w 430"/>
                    <a:gd name="T73" fmla="*/ 496 h 499"/>
                    <a:gd name="T74" fmla="*/ 267 w 430"/>
                    <a:gd name="T75" fmla="*/ 491 h 499"/>
                    <a:gd name="T76" fmla="*/ 274 w 430"/>
                    <a:gd name="T77" fmla="*/ 475 h 499"/>
                    <a:gd name="T78" fmla="*/ 286 w 430"/>
                    <a:gd name="T79" fmla="*/ 437 h 499"/>
                    <a:gd name="T80" fmla="*/ 307 w 430"/>
                    <a:gd name="T81" fmla="*/ 373 h 499"/>
                    <a:gd name="T82" fmla="*/ 335 w 430"/>
                    <a:gd name="T83" fmla="*/ 286 h 499"/>
                    <a:gd name="T84" fmla="*/ 366 w 430"/>
                    <a:gd name="T85" fmla="*/ 194 h 499"/>
                    <a:gd name="T86" fmla="*/ 392 w 430"/>
                    <a:gd name="T87" fmla="*/ 109 h 499"/>
                    <a:gd name="T88" fmla="*/ 413 w 430"/>
                    <a:gd name="T89" fmla="*/ 50 h 499"/>
                    <a:gd name="T90" fmla="*/ 423 w 430"/>
                    <a:gd name="T91" fmla="*/ 17 h 499"/>
                    <a:gd name="T92" fmla="*/ 427 w 430"/>
                    <a:gd name="T93" fmla="*/ 2 h 499"/>
                    <a:gd name="T94" fmla="*/ 430 w 430"/>
                    <a:gd name="T95" fmla="*/ 0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0" h="499">
                      <a:moveTo>
                        <a:pt x="430" y="0"/>
                      </a:moveTo>
                      <a:lnTo>
                        <a:pt x="430" y="0"/>
                      </a:lnTo>
                      <a:lnTo>
                        <a:pt x="427" y="0"/>
                      </a:lnTo>
                      <a:lnTo>
                        <a:pt x="427" y="0"/>
                      </a:lnTo>
                      <a:lnTo>
                        <a:pt x="425" y="5"/>
                      </a:lnTo>
                      <a:lnTo>
                        <a:pt x="420" y="10"/>
                      </a:lnTo>
                      <a:lnTo>
                        <a:pt x="416" y="17"/>
                      </a:lnTo>
                      <a:lnTo>
                        <a:pt x="406" y="28"/>
                      </a:lnTo>
                      <a:lnTo>
                        <a:pt x="394" y="40"/>
                      </a:lnTo>
                      <a:lnTo>
                        <a:pt x="380" y="59"/>
                      </a:lnTo>
                      <a:lnTo>
                        <a:pt x="364" y="80"/>
                      </a:lnTo>
                      <a:lnTo>
                        <a:pt x="345" y="104"/>
                      </a:lnTo>
                      <a:lnTo>
                        <a:pt x="324" y="130"/>
                      </a:lnTo>
                      <a:lnTo>
                        <a:pt x="300" y="158"/>
                      </a:lnTo>
                      <a:lnTo>
                        <a:pt x="276" y="187"/>
                      </a:lnTo>
                      <a:lnTo>
                        <a:pt x="250" y="217"/>
                      </a:lnTo>
                      <a:lnTo>
                        <a:pt x="224" y="246"/>
                      </a:lnTo>
                      <a:lnTo>
                        <a:pt x="196" y="274"/>
                      </a:lnTo>
                      <a:lnTo>
                        <a:pt x="170" y="302"/>
                      </a:lnTo>
                      <a:lnTo>
                        <a:pt x="144" y="328"/>
                      </a:lnTo>
                      <a:lnTo>
                        <a:pt x="118" y="354"/>
                      </a:lnTo>
                      <a:lnTo>
                        <a:pt x="94" y="376"/>
                      </a:lnTo>
                      <a:lnTo>
                        <a:pt x="73" y="397"/>
                      </a:lnTo>
                      <a:lnTo>
                        <a:pt x="54" y="414"/>
                      </a:lnTo>
                      <a:lnTo>
                        <a:pt x="38" y="430"/>
                      </a:lnTo>
                      <a:lnTo>
                        <a:pt x="26" y="442"/>
                      </a:lnTo>
                      <a:lnTo>
                        <a:pt x="16" y="449"/>
                      </a:lnTo>
                      <a:lnTo>
                        <a:pt x="9" y="456"/>
                      </a:lnTo>
                      <a:lnTo>
                        <a:pt x="5" y="461"/>
                      </a:lnTo>
                      <a:lnTo>
                        <a:pt x="2" y="463"/>
                      </a:lnTo>
                      <a:lnTo>
                        <a:pt x="2" y="463"/>
                      </a:lnTo>
                      <a:lnTo>
                        <a:pt x="0" y="463"/>
                      </a:lnTo>
                      <a:lnTo>
                        <a:pt x="0" y="463"/>
                      </a:lnTo>
                      <a:lnTo>
                        <a:pt x="0" y="463"/>
                      </a:lnTo>
                      <a:lnTo>
                        <a:pt x="2" y="463"/>
                      </a:lnTo>
                      <a:lnTo>
                        <a:pt x="2" y="465"/>
                      </a:lnTo>
                      <a:lnTo>
                        <a:pt x="7" y="465"/>
                      </a:lnTo>
                      <a:lnTo>
                        <a:pt x="12" y="465"/>
                      </a:lnTo>
                      <a:lnTo>
                        <a:pt x="19" y="465"/>
                      </a:lnTo>
                      <a:lnTo>
                        <a:pt x="28" y="468"/>
                      </a:lnTo>
                      <a:lnTo>
                        <a:pt x="40" y="470"/>
                      </a:lnTo>
                      <a:lnTo>
                        <a:pt x="59" y="473"/>
                      </a:lnTo>
                      <a:lnTo>
                        <a:pt x="80" y="475"/>
                      </a:lnTo>
                      <a:lnTo>
                        <a:pt x="101" y="477"/>
                      </a:lnTo>
                      <a:lnTo>
                        <a:pt x="127" y="480"/>
                      </a:lnTo>
                      <a:lnTo>
                        <a:pt x="151" y="482"/>
                      </a:lnTo>
                      <a:lnTo>
                        <a:pt x="177" y="487"/>
                      </a:lnTo>
                      <a:lnTo>
                        <a:pt x="198" y="489"/>
                      </a:lnTo>
                      <a:lnTo>
                        <a:pt x="217" y="491"/>
                      </a:lnTo>
                      <a:lnTo>
                        <a:pt x="234" y="494"/>
                      </a:lnTo>
                      <a:lnTo>
                        <a:pt x="246" y="494"/>
                      </a:lnTo>
                      <a:lnTo>
                        <a:pt x="253" y="496"/>
                      </a:lnTo>
                      <a:lnTo>
                        <a:pt x="260" y="496"/>
                      </a:lnTo>
                      <a:lnTo>
                        <a:pt x="262" y="496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7" y="499"/>
                      </a:lnTo>
                      <a:lnTo>
                        <a:pt x="267" y="499"/>
                      </a:lnTo>
                      <a:lnTo>
                        <a:pt x="267" y="499"/>
                      </a:lnTo>
                      <a:lnTo>
                        <a:pt x="267" y="499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4"/>
                      </a:lnTo>
                      <a:lnTo>
                        <a:pt x="267" y="491"/>
                      </a:lnTo>
                      <a:lnTo>
                        <a:pt x="269" y="484"/>
                      </a:lnTo>
                      <a:lnTo>
                        <a:pt x="274" y="475"/>
                      </a:lnTo>
                      <a:lnTo>
                        <a:pt x="279" y="461"/>
                      </a:lnTo>
                      <a:lnTo>
                        <a:pt x="286" y="437"/>
                      </a:lnTo>
                      <a:lnTo>
                        <a:pt x="295" y="409"/>
                      </a:lnTo>
                      <a:lnTo>
                        <a:pt x="307" y="373"/>
                      </a:lnTo>
                      <a:lnTo>
                        <a:pt x="321" y="331"/>
                      </a:lnTo>
                      <a:lnTo>
                        <a:pt x="335" y="286"/>
                      </a:lnTo>
                      <a:lnTo>
                        <a:pt x="350" y="239"/>
                      </a:lnTo>
                      <a:lnTo>
                        <a:pt x="366" y="194"/>
                      </a:lnTo>
                      <a:lnTo>
                        <a:pt x="380" y="149"/>
                      </a:lnTo>
                      <a:lnTo>
                        <a:pt x="392" y="109"/>
                      </a:lnTo>
                      <a:lnTo>
                        <a:pt x="404" y="76"/>
                      </a:lnTo>
                      <a:lnTo>
                        <a:pt x="413" y="50"/>
                      </a:lnTo>
                      <a:lnTo>
                        <a:pt x="418" y="31"/>
                      </a:lnTo>
                      <a:lnTo>
                        <a:pt x="423" y="17"/>
                      </a:lnTo>
                      <a:lnTo>
                        <a:pt x="425" y="7"/>
                      </a:lnTo>
                      <a:lnTo>
                        <a:pt x="427" y="2"/>
                      </a:lnTo>
                      <a:lnTo>
                        <a:pt x="430" y="0"/>
                      </a:lnTo>
                      <a:lnTo>
                        <a:pt x="430" y="0"/>
                      </a:lnTo>
                      <a:lnTo>
                        <a:pt x="43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3" name="Freeform 43">
                  <a:extLst>
                    <a:ext uri="{FF2B5EF4-FFF2-40B4-BE49-F238E27FC236}">
                      <a16:creationId xmlns:a16="http://schemas.microsoft.com/office/drawing/2014/main" id="{FB6C5EF6-E63A-40E2-ACBF-2FAB97E2F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1" y="2271"/>
                  <a:ext cx="265" cy="595"/>
                </a:xfrm>
                <a:custGeom>
                  <a:avLst/>
                  <a:gdLst>
                    <a:gd name="T0" fmla="*/ 265 w 265"/>
                    <a:gd name="T1" fmla="*/ 33 h 595"/>
                    <a:gd name="T2" fmla="*/ 265 w 265"/>
                    <a:gd name="T3" fmla="*/ 33 h 595"/>
                    <a:gd name="T4" fmla="*/ 265 w 265"/>
                    <a:gd name="T5" fmla="*/ 33 h 595"/>
                    <a:gd name="T6" fmla="*/ 265 w 265"/>
                    <a:gd name="T7" fmla="*/ 33 h 595"/>
                    <a:gd name="T8" fmla="*/ 262 w 265"/>
                    <a:gd name="T9" fmla="*/ 33 h 595"/>
                    <a:gd name="T10" fmla="*/ 258 w 265"/>
                    <a:gd name="T11" fmla="*/ 31 h 595"/>
                    <a:gd name="T12" fmla="*/ 244 w 265"/>
                    <a:gd name="T13" fmla="*/ 31 h 595"/>
                    <a:gd name="T14" fmla="*/ 218 w 265"/>
                    <a:gd name="T15" fmla="*/ 26 h 595"/>
                    <a:gd name="T16" fmla="*/ 175 w 265"/>
                    <a:gd name="T17" fmla="*/ 21 h 595"/>
                    <a:gd name="T18" fmla="*/ 125 w 265"/>
                    <a:gd name="T19" fmla="*/ 17 h 595"/>
                    <a:gd name="T20" fmla="*/ 78 w 265"/>
                    <a:gd name="T21" fmla="*/ 10 h 595"/>
                    <a:gd name="T22" fmla="*/ 40 w 265"/>
                    <a:gd name="T23" fmla="*/ 5 h 595"/>
                    <a:gd name="T24" fmla="*/ 17 w 265"/>
                    <a:gd name="T25" fmla="*/ 2 h 595"/>
                    <a:gd name="T26" fmla="*/ 5 w 265"/>
                    <a:gd name="T27" fmla="*/ 0 h 595"/>
                    <a:gd name="T28" fmla="*/ 0 w 265"/>
                    <a:gd name="T29" fmla="*/ 0 h 595"/>
                    <a:gd name="T30" fmla="*/ 0 w 265"/>
                    <a:gd name="T31" fmla="*/ 0 h 595"/>
                    <a:gd name="T32" fmla="*/ 0 w 265"/>
                    <a:gd name="T33" fmla="*/ 0 h 595"/>
                    <a:gd name="T34" fmla="*/ 0 w 265"/>
                    <a:gd name="T35" fmla="*/ 7 h 595"/>
                    <a:gd name="T36" fmla="*/ 0 w 265"/>
                    <a:gd name="T37" fmla="*/ 21 h 595"/>
                    <a:gd name="T38" fmla="*/ 3 w 265"/>
                    <a:gd name="T39" fmla="*/ 47 h 595"/>
                    <a:gd name="T40" fmla="*/ 7 w 265"/>
                    <a:gd name="T41" fmla="*/ 92 h 595"/>
                    <a:gd name="T42" fmla="*/ 12 w 265"/>
                    <a:gd name="T43" fmla="*/ 149 h 595"/>
                    <a:gd name="T44" fmla="*/ 14 w 265"/>
                    <a:gd name="T45" fmla="*/ 217 h 595"/>
                    <a:gd name="T46" fmla="*/ 17 w 265"/>
                    <a:gd name="T47" fmla="*/ 291 h 595"/>
                    <a:gd name="T48" fmla="*/ 17 w 265"/>
                    <a:gd name="T49" fmla="*/ 364 h 595"/>
                    <a:gd name="T50" fmla="*/ 12 w 265"/>
                    <a:gd name="T51" fmla="*/ 435 h 595"/>
                    <a:gd name="T52" fmla="*/ 10 w 265"/>
                    <a:gd name="T53" fmla="*/ 496 h 595"/>
                    <a:gd name="T54" fmla="*/ 5 w 265"/>
                    <a:gd name="T55" fmla="*/ 543 h 595"/>
                    <a:gd name="T56" fmla="*/ 3 w 265"/>
                    <a:gd name="T57" fmla="*/ 574 h 595"/>
                    <a:gd name="T58" fmla="*/ 3 w 265"/>
                    <a:gd name="T59" fmla="*/ 588 h 595"/>
                    <a:gd name="T60" fmla="*/ 0 w 265"/>
                    <a:gd name="T61" fmla="*/ 595 h 595"/>
                    <a:gd name="T62" fmla="*/ 0 w 265"/>
                    <a:gd name="T63" fmla="*/ 595 h 595"/>
                    <a:gd name="T64" fmla="*/ 3 w 265"/>
                    <a:gd name="T65" fmla="*/ 595 h 595"/>
                    <a:gd name="T66" fmla="*/ 7 w 265"/>
                    <a:gd name="T67" fmla="*/ 586 h 595"/>
                    <a:gd name="T68" fmla="*/ 19 w 265"/>
                    <a:gd name="T69" fmla="*/ 560 h 595"/>
                    <a:gd name="T70" fmla="*/ 43 w 265"/>
                    <a:gd name="T71" fmla="*/ 508 h 595"/>
                    <a:gd name="T72" fmla="*/ 81 w 265"/>
                    <a:gd name="T73" fmla="*/ 425 h 595"/>
                    <a:gd name="T74" fmla="*/ 128 w 265"/>
                    <a:gd name="T75" fmla="*/ 324 h 595"/>
                    <a:gd name="T76" fmla="*/ 177 w 265"/>
                    <a:gd name="T77" fmla="*/ 220 h 595"/>
                    <a:gd name="T78" fmla="*/ 218 w 265"/>
                    <a:gd name="T79" fmla="*/ 130 h 595"/>
                    <a:gd name="T80" fmla="*/ 244 w 265"/>
                    <a:gd name="T81" fmla="*/ 76 h 595"/>
                    <a:gd name="T82" fmla="*/ 258 w 265"/>
                    <a:gd name="T83" fmla="*/ 47 h 595"/>
                    <a:gd name="T84" fmla="*/ 262 w 265"/>
                    <a:gd name="T85" fmla="*/ 36 h 595"/>
                    <a:gd name="T86" fmla="*/ 265 w 265"/>
                    <a:gd name="T87" fmla="*/ 36 h 595"/>
                    <a:gd name="T88" fmla="*/ 265 w 265"/>
                    <a:gd name="T89" fmla="*/ 33 h 595"/>
                    <a:gd name="T90" fmla="*/ 265 w 265"/>
                    <a:gd name="T91" fmla="*/ 33 h 595"/>
                    <a:gd name="T92" fmla="*/ 265 w 265"/>
                    <a:gd name="T93" fmla="*/ 33 h 595"/>
                    <a:gd name="T94" fmla="*/ 265 w 265"/>
                    <a:gd name="T95" fmla="*/ 33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65" h="595">
                      <a:moveTo>
                        <a:pt x="265" y="33"/>
                      </a:move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2" y="33"/>
                      </a:lnTo>
                      <a:lnTo>
                        <a:pt x="262" y="33"/>
                      </a:lnTo>
                      <a:lnTo>
                        <a:pt x="258" y="31"/>
                      </a:lnTo>
                      <a:lnTo>
                        <a:pt x="253" y="31"/>
                      </a:lnTo>
                      <a:lnTo>
                        <a:pt x="244" y="31"/>
                      </a:lnTo>
                      <a:lnTo>
                        <a:pt x="232" y="28"/>
                      </a:lnTo>
                      <a:lnTo>
                        <a:pt x="218" y="26"/>
                      </a:lnTo>
                      <a:lnTo>
                        <a:pt x="196" y="24"/>
                      </a:lnTo>
                      <a:lnTo>
                        <a:pt x="175" y="21"/>
                      </a:lnTo>
                      <a:lnTo>
                        <a:pt x="149" y="19"/>
                      </a:lnTo>
                      <a:lnTo>
                        <a:pt x="125" y="17"/>
                      </a:lnTo>
                      <a:lnTo>
                        <a:pt x="102" y="12"/>
                      </a:lnTo>
                      <a:lnTo>
                        <a:pt x="78" y="10"/>
                      </a:lnTo>
                      <a:lnTo>
                        <a:pt x="57" y="7"/>
                      </a:lnTo>
                      <a:lnTo>
                        <a:pt x="40" y="5"/>
                      </a:lnTo>
                      <a:lnTo>
                        <a:pt x="26" y="2"/>
                      </a:lnTo>
                      <a:lnTo>
                        <a:pt x="17" y="2"/>
                      </a:lnTo>
                      <a:lnTo>
                        <a:pt x="10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3" y="33"/>
                      </a:lnTo>
                      <a:lnTo>
                        <a:pt x="3" y="47"/>
                      </a:lnTo>
                      <a:lnTo>
                        <a:pt x="5" y="69"/>
                      </a:lnTo>
                      <a:lnTo>
                        <a:pt x="7" y="92"/>
                      </a:lnTo>
                      <a:lnTo>
                        <a:pt x="10" y="121"/>
                      </a:lnTo>
                      <a:lnTo>
                        <a:pt x="12" y="149"/>
                      </a:lnTo>
                      <a:lnTo>
                        <a:pt x="14" y="182"/>
                      </a:lnTo>
                      <a:lnTo>
                        <a:pt x="14" y="217"/>
                      </a:lnTo>
                      <a:lnTo>
                        <a:pt x="17" y="253"/>
                      </a:lnTo>
                      <a:lnTo>
                        <a:pt x="17" y="291"/>
                      </a:lnTo>
                      <a:lnTo>
                        <a:pt x="17" y="328"/>
                      </a:lnTo>
                      <a:lnTo>
                        <a:pt x="17" y="364"/>
                      </a:lnTo>
                      <a:lnTo>
                        <a:pt x="14" y="402"/>
                      </a:lnTo>
                      <a:lnTo>
                        <a:pt x="12" y="435"/>
                      </a:lnTo>
                      <a:lnTo>
                        <a:pt x="10" y="468"/>
                      </a:lnTo>
                      <a:lnTo>
                        <a:pt x="10" y="496"/>
                      </a:lnTo>
                      <a:lnTo>
                        <a:pt x="7" y="522"/>
                      </a:lnTo>
                      <a:lnTo>
                        <a:pt x="5" y="543"/>
                      </a:lnTo>
                      <a:lnTo>
                        <a:pt x="3" y="560"/>
                      </a:lnTo>
                      <a:lnTo>
                        <a:pt x="3" y="574"/>
                      </a:lnTo>
                      <a:lnTo>
                        <a:pt x="3" y="584"/>
                      </a:lnTo>
                      <a:lnTo>
                        <a:pt x="3" y="588"/>
                      </a:lnTo>
                      <a:lnTo>
                        <a:pt x="0" y="593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3" y="595"/>
                      </a:lnTo>
                      <a:lnTo>
                        <a:pt x="3" y="591"/>
                      </a:lnTo>
                      <a:lnTo>
                        <a:pt x="7" y="586"/>
                      </a:lnTo>
                      <a:lnTo>
                        <a:pt x="12" y="574"/>
                      </a:lnTo>
                      <a:lnTo>
                        <a:pt x="19" y="560"/>
                      </a:lnTo>
                      <a:lnTo>
                        <a:pt x="29" y="536"/>
                      </a:lnTo>
                      <a:lnTo>
                        <a:pt x="43" y="508"/>
                      </a:lnTo>
                      <a:lnTo>
                        <a:pt x="59" y="470"/>
                      </a:lnTo>
                      <a:lnTo>
                        <a:pt x="81" y="425"/>
                      </a:lnTo>
                      <a:lnTo>
                        <a:pt x="104" y="376"/>
                      </a:lnTo>
                      <a:lnTo>
                        <a:pt x="128" y="324"/>
                      </a:lnTo>
                      <a:lnTo>
                        <a:pt x="154" y="269"/>
                      </a:lnTo>
                      <a:lnTo>
                        <a:pt x="177" y="220"/>
                      </a:lnTo>
                      <a:lnTo>
                        <a:pt x="199" y="173"/>
                      </a:lnTo>
                      <a:lnTo>
                        <a:pt x="218" y="130"/>
                      </a:lnTo>
                      <a:lnTo>
                        <a:pt x="234" y="99"/>
                      </a:lnTo>
                      <a:lnTo>
                        <a:pt x="244" y="76"/>
                      </a:lnTo>
                      <a:lnTo>
                        <a:pt x="253" y="57"/>
                      </a:lnTo>
                      <a:lnTo>
                        <a:pt x="258" y="47"/>
                      </a:lnTo>
                      <a:lnTo>
                        <a:pt x="262" y="40"/>
                      </a:lnTo>
                      <a:lnTo>
                        <a:pt x="262" y="36"/>
                      </a:lnTo>
                      <a:lnTo>
                        <a:pt x="265" y="36"/>
                      </a:lnTo>
                      <a:lnTo>
                        <a:pt x="265" y="36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4" name="Freeform 44">
                  <a:extLst>
                    <a:ext uri="{FF2B5EF4-FFF2-40B4-BE49-F238E27FC236}">
                      <a16:creationId xmlns:a16="http://schemas.microsoft.com/office/drawing/2014/main" id="{331A274F-09FD-459E-976E-8822176A9A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" y="1808"/>
                  <a:ext cx="652" cy="499"/>
                </a:xfrm>
                <a:custGeom>
                  <a:avLst/>
                  <a:gdLst>
                    <a:gd name="T0" fmla="*/ 652 w 652"/>
                    <a:gd name="T1" fmla="*/ 99 h 499"/>
                    <a:gd name="T2" fmla="*/ 648 w 652"/>
                    <a:gd name="T3" fmla="*/ 99 h 499"/>
                    <a:gd name="T4" fmla="*/ 634 w 652"/>
                    <a:gd name="T5" fmla="*/ 97 h 499"/>
                    <a:gd name="T6" fmla="*/ 610 w 652"/>
                    <a:gd name="T7" fmla="*/ 95 h 499"/>
                    <a:gd name="T8" fmla="*/ 570 w 652"/>
                    <a:gd name="T9" fmla="*/ 90 h 499"/>
                    <a:gd name="T10" fmla="*/ 518 w 652"/>
                    <a:gd name="T11" fmla="*/ 85 h 499"/>
                    <a:gd name="T12" fmla="*/ 461 w 652"/>
                    <a:gd name="T13" fmla="*/ 76 h 499"/>
                    <a:gd name="T14" fmla="*/ 400 w 652"/>
                    <a:gd name="T15" fmla="*/ 66 h 499"/>
                    <a:gd name="T16" fmla="*/ 341 w 652"/>
                    <a:gd name="T17" fmla="*/ 52 h 499"/>
                    <a:gd name="T18" fmla="*/ 284 w 652"/>
                    <a:gd name="T19" fmla="*/ 36 h 499"/>
                    <a:gd name="T20" fmla="*/ 239 w 652"/>
                    <a:gd name="T21" fmla="*/ 21 h 499"/>
                    <a:gd name="T22" fmla="*/ 201 w 652"/>
                    <a:gd name="T23" fmla="*/ 12 h 499"/>
                    <a:gd name="T24" fmla="*/ 180 w 652"/>
                    <a:gd name="T25" fmla="*/ 5 h 499"/>
                    <a:gd name="T26" fmla="*/ 168 w 652"/>
                    <a:gd name="T27" fmla="*/ 0 h 499"/>
                    <a:gd name="T28" fmla="*/ 166 w 652"/>
                    <a:gd name="T29" fmla="*/ 0 h 499"/>
                    <a:gd name="T30" fmla="*/ 163 w 652"/>
                    <a:gd name="T31" fmla="*/ 0 h 499"/>
                    <a:gd name="T32" fmla="*/ 163 w 652"/>
                    <a:gd name="T33" fmla="*/ 0 h 499"/>
                    <a:gd name="T34" fmla="*/ 161 w 652"/>
                    <a:gd name="T35" fmla="*/ 10 h 499"/>
                    <a:gd name="T36" fmla="*/ 154 w 652"/>
                    <a:gd name="T37" fmla="*/ 31 h 499"/>
                    <a:gd name="T38" fmla="*/ 140 w 652"/>
                    <a:gd name="T39" fmla="*/ 76 h 499"/>
                    <a:gd name="T40" fmla="*/ 114 w 652"/>
                    <a:gd name="T41" fmla="*/ 149 h 499"/>
                    <a:gd name="T42" fmla="*/ 86 w 652"/>
                    <a:gd name="T43" fmla="*/ 239 h 499"/>
                    <a:gd name="T44" fmla="*/ 55 w 652"/>
                    <a:gd name="T45" fmla="*/ 331 h 499"/>
                    <a:gd name="T46" fmla="*/ 29 w 652"/>
                    <a:gd name="T47" fmla="*/ 411 h 499"/>
                    <a:gd name="T48" fmla="*/ 12 w 652"/>
                    <a:gd name="T49" fmla="*/ 461 h 499"/>
                    <a:gd name="T50" fmla="*/ 5 w 652"/>
                    <a:gd name="T51" fmla="*/ 487 h 499"/>
                    <a:gd name="T52" fmla="*/ 0 w 652"/>
                    <a:gd name="T53" fmla="*/ 496 h 499"/>
                    <a:gd name="T54" fmla="*/ 0 w 652"/>
                    <a:gd name="T55" fmla="*/ 496 h 499"/>
                    <a:gd name="T56" fmla="*/ 0 w 652"/>
                    <a:gd name="T57" fmla="*/ 496 h 499"/>
                    <a:gd name="T58" fmla="*/ 0 w 652"/>
                    <a:gd name="T59" fmla="*/ 499 h 499"/>
                    <a:gd name="T60" fmla="*/ 0 w 652"/>
                    <a:gd name="T61" fmla="*/ 499 h 499"/>
                    <a:gd name="T62" fmla="*/ 0 w 652"/>
                    <a:gd name="T63" fmla="*/ 499 h 499"/>
                    <a:gd name="T64" fmla="*/ 0 w 652"/>
                    <a:gd name="T65" fmla="*/ 499 h 499"/>
                    <a:gd name="T66" fmla="*/ 0 w 652"/>
                    <a:gd name="T67" fmla="*/ 499 h 499"/>
                    <a:gd name="T68" fmla="*/ 3 w 652"/>
                    <a:gd name="T69" fmla="*/ 499 h 499"/>
                    <a:gd name="T70" fmla="*/ 3 w 652"/>
                    <a:gd name="T71" fmla="*/ 499 h 499"/>
                    <a:gd name="T72" fmla="*/ 3 w 652"/>
                    <a:gd name="T73" fmla="*/ 496 h 499"/>
                    <a:gd name="T74" fmla="*/ 15 w 652"/>
                    <a:gd name="T75" fmla="*/ 489 h 499"/>
                    <a:gd name="T76" fmla="*/ 48 w 652"/>
                    <a:gd name="T77" fmla="*/ 470 h 499"/>
                    <a:gd name="T78" fmla="*/ 109 w 652"/>
                    <a:gd name="T79" fmla="*/ 432 h 499"/>
                    <a:gd name="T80" fmla="*/ 208 w 652"/>
                    <a:gd name="T81" fmla="*/ 371 h 499"/>
                    <a:gd name="T82" fmla="*/ 326 w 652"/>
                    <a:gd name="T83" fmla="*/ 298 h 499"/>
                    <a:gd name="T84" fmla="*/ 447 w 652"/>
                    <a:gd name="T85" fmla="*/ 225 h 499"/>
                    <a:gd name="T86" fmla="*/ 546 w 652"/>
                    <a:gd name="T87" fmla="*/ 165 h 499"/>
                    <a:gd name="T88" fmla="*/ 608 w 652"/>
                    <a:gd name="T89" fmla="*/ 128 h 499"/>
                    <a:gd name="T90" fmla="*/ 641 w 652"/>
                    <a:gd name="T91" fmla="*/ 109 h 499"/>
                    <a:gd name="T92" fmla="*/ 652 w 652"/>
                    <a:gd name="T93" fmla="*/ 102 h 499"/>
                    <a:gd name="T94" fmla="*/ 652 w 652"/>
                    <a:gd name="T95" fmla="*/ 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52" h="499">
                      <a:moveTo>
                        <a:pt x="652" y="99"/>
                      </a:moveTo>
                      <a:lnTo>
                        <a:pt x="652" y="99"/>
                      </a:lnTo>
                      <a:lnTo>
                        <a:pt x="650" y="99"/>
                      </a:lnTo>
                      <a:lnTo>
                        <a:pt x="648" y="99"/>
                      </a:lnTo>
                      <a:lnTo>
                        <a:pt x="643" y="99"/>
                      </a:lnTo>
                      <a:lnTo>
                        <a:pt x="634" y="97"/>
                      </a:lnTo>
                      <a:lnTo>
                        <a:pt x="624" y="97"/>
                      </a:lnTo>
                      <a:lnTo>
                        <a:pt x="610" y="95"/>
                      </a:lnTo>
                      <a:lnTo>
                        <a:pt x="591" y="92"/>
                      </a:lnTo>
                      <a:lnTo>
                        <a:pt x="570" y="90"/>
                      </a:lnTo>
                      <a:lnTo>
                        <a:pt x="546" y="88"/>
                      </a:lnTo>
                      <a:lnTo>
                        <a:pt x="518" y="85"/>
                      </a:lnTo>
                      <a:lnTo>
                        <a:pt x="489" y="80"/>
                      </a:lnTo>
                      <a:lnTo>
                        <a:pt x="461" y="76"/>
                      </a:lnTo>
                      <a:lnTo>
                        <a:pt x="430" y="71"/>
                      </a:lnTo>
                      <a:lnTo>
                        <a:pt x="400" y="66"/>
                      </a:lnTo>
                      <a:lnTo>
                        <a:pt x="369" y="59"/>
                      </a:lnTo>
                      <a:lnTo>
                        <a:pt x="341" y="52"/>
                      </a:lnTo>
                      <a:lnTo>
                        <a:pt x="312" y="45"/>
                      </a:lnTo>
                      <a:lnTo>
                        <a:pt x="284" y="36"/>
                      </a:lnTo>
                      <a:lnTo>
                        <a:pt x="260" y="28"/>
                      </a:lnTo>
                      <a:lnTo>
                        <a:pt x="239" y="21"/>
                      </a:lnTo>
                      <a:lnTo>
                        <a:pt x="218" y="17"/>
                      </a:lnTo>
                      <a:lnTo>
                        <a:pt x="201" y="12"/>
                      </a:lnTo>
                      <a:lnTo>
                        <a:pt x="189" y="7"/>
                      </a:lnTo>
                      <a:lnTo>
                        <a:pt x="180" y="5"/>
                      </a:lnTo>
                      <a:lnTo>
                        <a:pt x="173" y="2"/>
                      </a:lnTo>
                      <a:lnTo>
                        <a:pt x="168" y="0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163" y="0"/>
                      </a:lnTo>
                      <a:lnTo>
                        <a:pt x="163" y="0"/>
                      </a:lnTo>
                      <a:lnTo>
                        <a:pt x="163" y="0"/>
                      </a:lnTo>
                      <a:lnTo>
                        <a:pt x="163" y="0"/>
                      </a:lnTo>
                      <a:lnTo>
                        <a:pt x="163" y="2"/>
                      </a:lnTo>
                      <a:lnTo>
                        <a:pt x="161" y="10"/>
                      </a:lnTo>
                      <a:lnTo>
                        <a:pt x="159" y="19"/>
                      </a:lnTo>
                      <a:lnTo>
                        <a:pt x="154" y="31"/>
                      </a:lnTo>
                      <a:lnTo>
                        <a:pt x="147" y="52"/>
                      </a:lnTo>
                      <a:lnTo>
                        <a:pt x="140" y="76"/>
                      </a:lnTo>
                      <a:lnTo>
                        <a:pt x="128" y="111"/>
                      </a:lnTo>
                      <a:lnTo>
                        <a:pt x="114" y="149"/>
                      </a:lnTo>
                      <a:lnTo>
                        <a:pt x="100" y="194"/>
                      </a:lnTo>
                      <a:lnTo>
                        <a:pt x="86" y="239"/>
                      </a:lnTo>
                      <a:lnTo>
                        <a:pt x="69" y="286"/>
                      </a:lnTo>
                      <a:lnTo>
                        <a:pt x="55" y="331"/>
                      </a:lnTo>
                      <a:lnTo>
                        <a:pt x="41" y="373"/>
                      </a:lnTo>
                      <a:lnTo>
                        <a:pt x="29" y="411"/>
                      </a:lnTo>
                      <a:lnTo>
                        <a:pt x="19" y="439"/>
                      </a:lnTo>
                      <a:lnTo>
                        <a:pt x="12" y="461"/>
                      </a:lnTo>
                      <a:lnTo>
                        <a:pt x="8" y="475"/>
                      </a:lnTo>
                      <a:lnTo>
                        <a:pt x="5" y="487"/>
                      </a:lnTo>
                      <a:lnTo>
                        <a:pt x="3" y="491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3" y="499"/>
                      </a:lnTo>
                      <a:lnTo>
                        <a:pt x="3" y="499"/>
                      </a:lnTo>
                      <a:lnTo>
                        <a:pt x="3" y="499"/>
                      </a:lnTo>
                      <a:lnTo>
                        <a:pt x="3" y="499"/>
                      </a:lnTo>
                      <a:lnTo>
                        <a:pt x="3" y="496"/>
                      </a:lnTo>
                      <a:lnTo>
                        <a:pt x="3" y="496"/>
                      </a:lnTo>
                      <a:lnTo>
                        <a:pt x="8" y="494"/>
                      </a:lnTo>
                      <a:lnTo>
                        <a:pt x="15" y="489"/>
                      </a:lnTo>
                      <a:lnTo>
                        <a:pt x="29" y="482"/>
                      </a:lnTo>
                      <a:lnTo>
                        <a:pt x="48" y="470"/>
                      </a:lnTo>
                      <a:lnTo>
                        <a:pt x="74" y="454"/>
                      </a:lnTo>
                      <a:lnTo>
                        <a:pt x="109" y="432"/>
                      </a:lnTo>
                      <a:lnTo>
                        <a:pt x="154" y="404"/>
                      </a:lnTo>
                      <a:lnTo>
                        <a:pt x="208" y="371"/>
                      </a:lnTo>
                      <a:lnTo>
                        <a:pt x="267" y="336"/>
                      </a:lnTo>
                      <a:lnTo>
                        <a:pt x="326" y="298"/>
                      </a:lnTo>
                      <a:lnTo>
                        <a:pt x="388" y="262"/>
                      </a:lnTo>
                      <a:lnTo>
                        <a:pt x="447" y="225"/>
                      </a:lnTo>
                      <a:lnTo>
                        <a:pt x="499" y="194"/>
                      </a:lnTo>
                      <a:lnTo>
                        <a:pt x="546" y="165"/>
                      </a:lnTo>
                      <a:lnTo>
                        <a:pt x="582" y="144"/>
                      </a:lnTo>
                      <a:lnTo>
                        <a:pt x="608" y="128"/>
                      </a:lnTo>
                      <a:lnTo>
                        <a:pt x="626" y="116"/>
                      </a:lnTo>
                      <a:lnTo>
                        <a:pt x="641" y="109"/>
                      </a:lnTo>
                      <a:lnTo>
                        <a:pt x="648" y="104"/>
                      </a:lnTo>
                      <a:lnTo>
                        <a:pt x="652" y="102"/>
                      </a:lnTo>
                      <a:lnTo>
                        <a:pt x="652" y="99"/>
                      </a:lnTo>
                      <a:lnTo>
                        <a:pt x="652" y="99"/>
                      </a:lnTo>
                      <a:lnTo>
                        <a:pt x="652" y="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5" name="Freeform 45">
                  <a:extLst>
                    <a:ext uri="{FF2B5EF4-FFF2-40B4-BE49-F238E27FC236}">
                      <a16:creationId xmlns:a16="http://schemas.microsoft.com/office/drawing/2014/main" id="{0ED8EBE5-ABD9-46ED-8C7F-BE9BF90AB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1" y="2304"/>
                  <a:ext cx="466" cy="737"/>
                </a:xfrm>
                <a:custGeom>
                  <a:avLst/>
                  <a:gdLst>
                    <a:gd name="T0" fmla="*/ 463 w 466"/>
                    <a:gd name="T1" fmla="*/ 730 h 737"/>
                    <a:gd name="T2" fmla="*/ 459 w 466"/>
                    <a:gd name="T3" fmla="*/ 707 h 737"/>
                    <a:gd name="T4" fmla="*/ 444 w 466"/>
                    <a:gd name="T5" fmla="*/ 655 h 737"/>
                    <a:gd name="T6" fmla="*/ 418 w 466"/>
                    <a:gd name="T7" fmla="*/ 562 h 737"/>
                    <a:gd name="T8" fmla="*/ 383 w 466"/>
                    <a:gd name="T9" fmla="*/ 435 h 737"/>
                    <a:gd name="T10" fmla="*/ 345 w 466"/>
                    <a:gd name="T11" fmla="*/ 298 h 737"/>
                    <a:gd name="T12" fmla="*/ 312 w 466"/>
                    <a:gd name="T13" fmla="*/ 173 h 737"/>
                    <a:gd name="T14" fmla="*/ 286 w 466"/>
                    <a:gd name="T15" fmla="*/ 81 h 737"/>
                    <a:gd name="T16" fmla="*/ 272 w 466"/>
                    <a:gd name="T17" fmla="*/ 29 h 737"/>
                    <a:gd name="T18" fmla="*/ 265 w 466"/>
                    <a:gd name="T19" fmla="*/ 7 h 737"/>
                    <a:gd name="T20" fmla="*/ 265 w 466"/>
                    <a:gd name="T21" fmla="*/ 0 h 737"/>
                    <a:gd name="T22" fmla="*/ 265 w 466"/>
                    <a:gd name="T23" fmla="*/ 0 h 737"/>
                    <a:gd name="T24" fmla="*/ 265 w 466"/>
                    <a:gd name="T25" fmla="*/ 0 h 737"/>
                    <a:gd name="T26" fmla="*/ 265 w 466"/>
                    <a:gd name="T27" fmla="*/ 0 h 737"/>
                    <a:gd name="T28" fmla="*/ 265 w 466"/>
                    <a:gd name="T29" fmla="*/ 0 h 737"/>
                    <a:gd name="T30" fmla="*/ 265 w 466"/>
                    <a:gd name="T31" fmla="*/ 0 h 737"/>
                    <a:gd name="T32" fmla="*/ 265 w 466"/>
                    <a:gd name="T33" fmla="*/ 0 h 737"/>
                    <a:gd name="T34" fmla="*/ 262 w 466"/>
                    <a:gd name="T35" fmla="*/ 0 h 737"/>
                    <a:gd name="T36" fmla="*/ 262 w 466"/>
                    <a:gd name="T37" fmla="*/ 0 h 737"/>
                    <a:gd name="T38" fmla="*/ 262 w 466"/>
                    <a:gd name="T39" fmla="*/ 0 h 737"/>
                    <a:gd name="T40" fmla="*/ 260 w 466"/>
                    <a:gd name="T41" fmla="*/ 5 h 737"/>
                    <a:gd name="T42" fmla="*/ 253 w 466"/>
                    <a:gd name="T43" fmla="*/ 24 h 737"/>
                    <a:gd name="T44" fmla="*/ 232 w 466"/>
                    <a:gd name="T45" fmla="*/ 64 h 737"/>
                    <a:gd name="T46" fmla="*/ 199 w 466"/>
                    <a:gd name="T47" fmla="*/ 137 h 737"/>
                    <a:gd name="T48" fmla="*/ 154 w 466"/>
                    <a:gd name="T49" fmla="*/ 236 h 737"/>
                    <a:gd name="T50" fmla="*/ 104 w 466"/>
                    <a:gd name="T51" fmla="*/ 340 h 737"/>
                    <a:gd name="T52" fmla="*/ 59 w 466"/>
                    <a:gd name="T53" fmla="*/ 435 h 737"/>
                    <a:gd name="T54" fmla="*/ 29 w 466"/>
                    <a:gd name="T55" fmla="*/ 503 h 737"/>
                    <a:gd name="T56" fmla="*/ 10 w 466"/>
                    <a:gd name="T57" fmla="*/ 541 h 737"/>
                    <a:gd name="T58" fmla="*/ 3 w 466"/>
                    <a:gd name="T59" fmla="*/ 558 h 737"/>
                    <a:gd name="T60" fmla="*/ 0 w 466"/>
                    <a:gd name="T61" fmla="*/ 562 h 737"/>
                    <a:gd name="T62" fmla="*/ 0 w 466"/>
                    <a:gd name="T63" fmla="*/ 562 h 737"/>
                    <a:gd name="T64" fmla="*/ 3 w 466"/>
                    <a:gd name="T65" fmla="*/ 562 h 737"/>
                    <a:gd name="T66" fmla="*/ 10 w 466"/>
                    <a:gd name="T67" fmla="*/ 565 h 737"/>
                    <a:gd name="T68" fmla="*/ 26 w 466"/>
                    <a:gd name="T69" fmla="*/ 570 h 737"/>
                    <a:gd name="T70" fmla="*/ 57 w 466"/>
                    <a:gd name="T71" fmla="*/ 577 h 737"/>
                    <a:gd name="T72" fmla="*/ 99 w 466"/>
                    <a:gd name="T73" fmla="*/ 588 h 737"/>
                    <a:gd name="T74" fmla="*/ 151 w 466"/>
                    <a:gd name="T75" fmla="*/ 605 h 737"/>
                    <a:gd name="T76" fmla="*/ 208 w 466"/>
                    <a:gd name="T77" fmla="*/ 624 h 737"/>
                    <a:gd name="T78" fmla="*/ 265 w 466"/>
                    <a:gd name="T79" fmla="*/ 645 h 737"/>
                    <a:gd name="T80" fmla="*/ 322 w 466"/>
                    <a:gd name="T81" fmla="*/ 669 h 737"/>
                    <a:gd name="T82" fmla="*/ 371 w 466"/>
                    <a:gd name="T83" fmla="*/ 692 h 737"/>
                    <a:gd name="T84" fmla="*/ 411 w 466"/>
                    <a:gd name="T85" fmla="*/ 711 h 737"/>
                    <a:gd name="T86" fmla="*/ 440 w 466"/>
                    <a:gd name="T87" fmla="*/ 725 h 737"/>
                    <a:gd name="T88" fmla="*/ 456 w 466"/>
                    <a:gd name="T89" fmla="*/ 733 h 737"/>
                    <a:gd name="T90" fmla="*/ 463 w 466"/>
                    <a:gd name="T91" fmla="*/ 737 h 737"/>
                    <a:gd name="T92" fmla="*/ 466 w 466"/>
                    <a:gd name="T93" fmla="*/ 737 h 737"/>
                    <a:gd name="T94" fmla="*/ 466 w 466"/>
                    <a:gd name="T95" fmla="*/ 737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66" h="737">
                      <a:moveTo>
                        <a:pt x="466" y="735"/>
                      </a:moveTo>
                      <a:lnTo>
                        <a:pt x="463" y="730"/>
                      </a:lnTo>
                      <a:lnTo>
                        <a:pt x="461" y="723"/>
                      </a:lnTo>
                      <a:lnTo>
                        <a:pt x="459" y="707"/>
                      </a:lnTo>
                      <a:lnTo>
                        <a:pt x="451" y="685"/>
                      </a:lnTo>
                      <a:lnTo>
                        <a:pt x="444" y="655"/>
                      </a:lnTo>
                      <a:lnTo>
                        <a:pt x="433" y="614"/>
                      </a:lnTo>
                      <a:lnTo>
                        <a:pt x="418" y="562"/>
                      </a:lnTo>
                      <a:lnTo>
                        <a:pt x="402" y="501"/>
                      </a:lnTo>
                      <a:lnTo>
                        <a:pt x="383" y="435"/>
                      </a:lnTo>
                      <a:lnTo>
                        <a:pt x="364" y="366"/>
                      </a:lnTo>
                      <a:lnTo>
                        <a:pt x="345" y="298"/>
                      </a:lnTo>
                      <a:lnTo>
                        <a:pt x="326" y="232"/>
                      </a:lnTo>
                      <a:lnTo>
                        <a:pt x="312" y="173"/>
                      </a:lnTo>
                      <a:lnTo>
                        <a:pt x="298" y="121"/>
                      </a:lnTo>
                      <a:lnTo>
                        <a:pt x="286" y="81"/>
                      </a:lnTo>
                      <a:lnTo>
                        <a:pt x="279" y="50"/>
                      </a:lnTo>
                      <a:lnTo>
                        <a:pt x="272" y="29"/>
                      </a:lnTo>
                      <a:lnTo>
                        <a:pt x="267" y="14"/>
                      </a:lnTo>
                      <a:lnTo>
                        <a:pt x="265" y="7"/>
                      </a:lnTo>
                      <a:lnTo>
                        <a:pt x="265" y="3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0" y="5"/>
                      </a:lnTo>
                      <a:lnTo>
                        <a:pt x="258" y="12"/>
                      </a:lnTo>
                      <a:lnTo>
                        <a:pt x="253" y="24"/>
                      </a:lnTo>
                      <a:lnTo>
                        <a:pt x="244" y="40"/>
                      </a:lnTo>
                      <a:lnTo>
                        <a:pt x="232" y="64"/>
                      </a:lnTo>
                      <a:lnTo>
                        <a:pt x="218" y="97"/>
                      </a:lnTo>
                      <a:lnTo>
                        <a:pt x="199" y="137"/>
                      </a:lnTo>
                      <a:lnTo>
                        <a:pt x="177" y="184"/>
                      </a:lnTo>
                      <a:lnTo>
                        <a:pt x="154" y="236"/>
                      </a:lnTo>
                      <a:lnTo>
                        <a:pt x="128" y="288"/>
                      </a:lnTo>
                      <a:lnTo>
                        <a:pt x="104" y="340"/>
                      </a:lnTo>
                      <a:lnTo>
                        <a:pt x="81" y="390"/>
                      </a:lnTo>
                      <a:lnTo>
                        <a:pt x="59" y="435"/>
                      </a:lnTo>
                      <a:lnTo>
                        <a:pt x="43" y="473"/>
                      </a:lnTo>
                      <a:lnTo>
                        <a:pt x="29" y="503"/>
                      </a:lnTo>
                      <a:lnTo>
                        <a:pt x="19" y="525"/>
                      </a:lnTo>
                      <a:lnTo>
                        <a:pt x="10" y="541"/>
                      </a:lnTo>
                      <a:lnTo>
                        <a:pt x="5" y="551"/>
                      </a:lnTo>
                      <a:lnTo>
                        <a:pt x="3" y="558"/>
                      </a:lnTo>
                      <a:lnTo>
                        <a:pt x="0" y="560"/>
                      </a:lnTo>
                      <a:lnTo>
                        <a:pt x="0" y="562"/>
                      </a:lnTo>
                      <a:lnTo>
                        <a:pt x="0" y="562"/>
                      </a:lnTo>
                      <a:lnTo>
                        <a:pt x="0" y="562"/>
                      </a:lnTo>
                      <a:lnTo>
                        <a:pt x="0" y="562"/>
                      </a:lnTo>
                      <a:lnTo>
                        <a:pt x="3" y="562"/>
                      </a:lnTo>
                      <a:lnTo>
                        <a:pt x="5" y="562"/>
                      </a:lnTo>
                      <a:lnTo>
                        <a:pt x="10" y="565"/>
                      </a:lnTo>
                      <a:lnTo>
                        <a:pt x="17" y="567"/>
                      </a:lnTo>
                      <a:lnTo>
                        <a:pt x="26" y="570"/>
                      </a:lnTo>
                      <a:lnTo>
                        <a:pt x="40" y="572"/>
                      </a:lnTo>
                      <a:lnTo>
                        <a:pt x="57" y="577"/>
                      </a:lnTo>
                      <a:lnTo>
                        <a:pt x="76" y="584"/>
                      </a:lnTo>
                      <a:lnTo>
                        <a:pt x="99" y="588"/>
                      </a:lnTo>
                      <a:lnTo>
                        <a:pt x="123" y="598"/>
                      </a:lnTo>
                      <a:lnTo>
                        <a:pt x="151" y="605"/>
                      </a:lnTo>
                      <a:lnTo>
                        <a:pt x="180" y="614"/>
                      </a:lnTo>
                      <a:lnTo>
                        <a:pt x="208" y="624"/>
                      </a:lnTo>
                      <a:lnTo>
                        <a:pt x="236" y="633"/>
                      </a:lnTo>
                      <a:lnTo>
                        <a:pt x="265" y="645"/>
                      </a:lnTo>
                      <a:lnTo>
                        <a:pt x="293" y="657"/>
                      </a:lnTo>
                      <a:lnTo>
                        <a:pt x="322" y="669"/>
                      </a:lnTo>
                      <a:lnTo>
                        <a:pt x="348" y="681"/>
                      </a:lnTo>
                      <a:lnTo>
                        <a:pt x="371" y="692"/>
                      </a:lnTo>
                      <a:lnTo>
                        <a:pt x="392" y="702"/>
                      </a:lnTo>
                      <a:lnTo>
                        <a:pt x="411" y="711"/>
                      </a:lnTo>
                      <a:lnTo>
                        <a:pt x="428" y="718"/>
                      </a:lnTo>
                      <a:lnTo>
                        <a:pt x="440" y="725"/>
                      </a:lnTo>
                      <a:lnTo>
                        <a:pt x="449" y="730"/>
                      </a:lnTo>
                      <a:lnTo>
                        <a:pt x="456" y="733"/>
                      </a:lnTo>
                      <a:lnTo>
                        <a:pt x="461" y="735"/>
                      </a:lnTo>
                      <a:lnTo>
                        <a:pt x="463" y="737"/>
                      </a:lnTo>
                      <a:lnTo>
                        <a:pt x="466" y="737"/>
                      </a:lnTo>
                      <a:lnTo>
                        <a:pt x="466" y="737"/>
                      </a:lnTo>
                      <a:lnTo>
                        <a:pt x="466" y="737"/>
                      </a:lnTo>
                      <a:lnTo>
                        <a:pt x="466" y="737"/>
                      </a:lnTo>
                      <a:lnTo>
                        <a:pt x="466" y="73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6" name="Freeform 46">
                  <a:extLst>
                    <a:ext uri="{FF2B5EF4-FFF2-40B4-BE49-F238E27FC236}">
                      <a16:creationId xmlns:a16="http://schemas.microsoft.com/office/drawing/2014/main" id="{DC557C55-1179-44FA-8DBE-221B5CAFB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" y="2304"/>
                  <a:ext cx="693" cy="737"/>
                </a:xfrm>
                <a:custGeom>
                  <a:avLst/>
                  <a:gdLst>
                    <a:gd name="T0" fmla="*/ 690 w 693"/>
                    <a:gd name="T1" fmla="*/ 241 h 737"/>
                    <a:gd name="T2" fmla="*/ 678 w 693"/>
                    <a:gd name="T3" fmla="*/ 236 h 737"/>
                    <a:gd name="T4" fmla="*/ 643 w 693"/>
                    <a:gd name="T5" fmla="*/ 225 h 737"/>
                    <a:gd name="T6" fmla="*/ 575 w 693"/>
                    <a:gd name="T7" fmla="*/ 201 h 737"/>
                    <a:gd name="T8" fmla="*/ 468 w 693"/>
                    <a:gd name="T9" fmla="*/ 163 h 737"/>
                    <a:gd name="T10" fmla="*/ 341 w 693"/>
                    <a:gd name="T11" fmla="*/ 118 h 737"/>
                    <a:gd name="T12" fmla="*/ 215 w 693"/>
                    <a:gd name="T13" fmla="*/ 76 h 737"/>
                    <a:gd name="T14" fmla="*/ 111 w 693"/>
                    <a:gd name="T15" fmla="*/ 38 h 737"/>
                    <a:gd name="T16" fmla="*/ 48 w 693"/>
                    <a:gd name="T17" fmla="*/ 17 h 737"/>
                    <a:gd name="T18" fmla="*/ 15 w 693"/>
                    <a:gd name="T19" fmla="*/ 5 h 737"/>
                    <a:gd name="T20" fmla="*/ 3 w 693"/>
                    <a:gd name="T21" fmla="*/ 0 h 737"/>
                    <a:gd name="T22" fmla="*/ 3 w 693"/>
                    <a:gd name="T23" fmla="*/ 0 h 737"/>
                    <a:gd name="T24" fmla="*/ 3 w 693"/>
                    <a:gd name="T25" fmla="*/ 0 h 737"/>
                    <a:gd name="T26" fmla="*/ 0 w 693"/>
                    <a:gd name="T27" fmla="*/ 0 h 737"/>
                    <a:gd name="T28" fmla="*/ 0 w 693"/>
                    <a:gd name="T29" fmla="*/ 0 h 737"/>
                    <a:gd name="T30" fmla="*/ 0 w 693"/>
                    <a:gd name="T31" fmla="*/ 0 h 737"/>
                    <a:gd name="T32" fmla="*/ 0 w 693"/>
                    <a:gd name="T33" fmla="*/ 0 h 737"/>
                    <a:gd name="T34" fmla="*/ 0 w 693"/>
                    <a:gd name="T35" fmla="*/ 0 h 737"/>
                    <a:gd name="T36" fmla="*/ 0 w 693"/>
                    <a:gd name="T37" fmla="*/ 0 h 737"/>
                    <a:gd name="T38" fmla="*/ 0 w 693"/>
                    <a:gd name="T39" fmla="*/ 0 h 737"/>
                    <a:gd name="T40" fmla="*/ 0 w 693"/>
                    <a:gd name="T41" fmla="*/ 3 h 737"/>
                    <a:gd name="T42" fmla="*/ 5 w 693"/>
                    <a:gd name="T43" fmla="*/ 17 h 737"/>
                    <a:gd name="T44" fmla="*/ 15 w 693"/>
                    <a:gd name="T45" fmla="*/ 52 h 737"/>
                    <a:gd name="T46" fmla="*/ 34 w 693"/>
                    <a:gd name="T47" fmla="*/ 121 h 737"/>
                    <a:gd name="T48" fmla="*/ 64 w 693"/>
                    <a:gd name="T49" fmla="*/ 232 h 737"/>
                    <a:gd name="T50" fmla="*/ 102 w 693"/>
                    <a:gd name="T51" fmla="*/ 366 h 737"/>
                    <a:gd name="T52" fmla="*/ 137 w 693"/>
                    <a:gd name="T53" fmla="*/ 503 h 737"/>
                    <a:gd name="T54" fmla="*/ 168 w 693"/>
                    <a:gd name="T55" fmla="*/ 614 h 737"/>
                    <a:gd name="T56" fmla="*/ 189 w 693"/>
                    <a:gd name="T57" fmla="*/ 685 h 737"/>
                    <a:gd name="T58" fmla="*/ 199 w 693"/>
                    <a:gd name="T59" fmla="*/ 723 h 737"/>
                    <a:gd name="T60" fmla="*/ 201 w 693"/>
                    <a:gd name="T61" fmla="*/ 735 h 737"/>
                    <a:gd name="T62" fmla="*/ 204 w 693"/>
                    <a:gd name="T63" fmla="*/ 737 h 737"/>
                    <a:gd name="T64" fmla="*/ 204 w 693"/>
                    <a:gd name="T65" fmla="*/ 737 h 737"/>
                    <a:gd name="T66" fmla="*/ 208 w 693"/>
                    <a:gd name="T67" fmla="*/ 733 h 737"/>
                    <a:gd name="T68" fmla="*/ 220 w 693"/>
                    <a:gd name="T69" fmla="*/ 721 h 737"/>
                    <a:gd name="T70" fmla="*/ 241 w 693"/>
                    <a:gd name="T71" fmla="*/ 695 h 737"/>
                    <a:gd name="T72" fmla="*/ 279 w 693"/>
                    <a:gd name="T73" fmla="*/ 657 h 737"/>
                    <a:gd name="T74" fmla="*/ 326 w 693"/>
                    <a:gd name="T75" fmla="*/ 605 h 737"/>
                    <a:gd name="T76" fmla="*/ 383 w 693"/>
                    <a:gd name="T77" fmla="*/ 546 h 737"/>
                    <a:gd name="T78" fmla="*/ 442 w 693"/>
                    <a:gd name="T79" fmla="*/ 484 h 737"/>
                    <a:gd name="T80" fmla="*/ 504 w 693"/>
                    <a:gd name="T81" fmla="*/ 425 h 737"/>
                    <a:gd name="T82" fmla="*/ 560 w 693"/>
                    <a:gd name="T83" fmla="*/ 369 h 737"/>
                    <a:gd name="T84" fmla="*/ 612 w 693"/>
                    <a:gd name="T85" fmla="*/ 319 h 737"/>
                    <a:gd name="T86" fmla="*/ 650 w 693"/>
                    <a:gd name="T87" fmla="*/ 284 h 737"/>
                    <a:gd name="T88" fmla="*/ 676 w 693"/>
                    <a:gd name="T89" fmla="*/ 260 h 737"/>
                    <a:gd name="T90" fmla="*/ 688 w 693"/>
                    <a:gd name="T91" fmla="*/ 248 h 737"/>
                    <a:gd name="T92" fmla="*/ 693 w 693"/>
                    <a:gd name="T93" fmla="*/ 244 h 737"/>
                    <a:gd name="T94" fmla="*/ 693 w 693"/>
                    <a:gd name="T95" fmla="*/ 244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93" h="737">
                      <a:moveTo>
                        <a:pt x="693" y="244"/>
                      </a:moveTo>
                      <a:lnTo>
                        <a:pt x="690" y="241"/>
                      </a:lnTo>
                      <a:lnTo>
                        <a:pt x="688" y="241"/>
                      </a:lnTo>
                      <a:lnTo>
                        <a:pt x="678" y="236"/>
                      </a:lnTo>
                      <a:lnTo>
                        <a:pt x="664" y="232"/>
                      </a:lnTo>
                      <a:lnTo>
                        <a:pt x="643" y="225"/>
                      </a:lnTo>
                      <a:lnTo>
                        <a:pt x="615" y="215"/>
                      </a:lnTo>
                      <a:lnTo>
                        <a:pt x="575" y="201"/>
                      </a:lnTo>
                      <a:lnTo>
                        <a:pt x="525" y="184"/>
                      </a:lnTo>
                      <a:lnTo>
                        <a:pt x="468" y="163"/>
                      </a:lnTo>
                      <a:lnTo>
                        <a:pt x="404" y="142"/>
                      </a:lnTo>
                      <a:lnTo>
                        <a:pt x="341" y="118"/>
                      </a:lnTo>
                      <a:lnTo>
                        <a:pt x="277" y="97"/>
                      </a:lnTo>
                      <a:lnTo>
                        <a:pt x="215" y="76"/>
                      </a:lnTo>
                      <a:lnTo>
                        <a:pt x="159" y="55"/>
                      </a:lnTo>
                      <a:lnTo>
                        <a:pt x="111" y="38"/>
                      </a:lnTo>
                      <a:lnTo>
                        <a:pt x="76" y="26"/>
                      </a:lnTo>
                      <a:lnTo>
                        <a:pt x="48" y="17"/>
                      </a:lnTo>
                      <a:lnTo>
                        <a:pt x="29" y="10"/>
                      </a:lnTo>
                      <a:lnTo>
                        <a:pt x="15" y="5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7"/>
                      </a:lnTo>
                      <a:lnTo>
                        <a:pt x="5" y="17"/>
                      </a:lnTo>
                      <a:lnTo>
                        <a:pt x="8" y="31"/>
                      </a:lnTo>
                      <a:lnTo>
                        <a:pt x="15" y="52"/>
                      </a:lnTo>
                      <a:lnTo>
                        <a:pt x="22" y="81"/>
                      </a:lnTo>
                      <a:lnTo>
                        <a:pt x="34" y="121"/>
                      </a:lnTo>
                      <a:lnTo>
                        <a:pt x="48" y="173"/>
                      </a:lnTo>
                      <a:lnTo>
                        <a:pt x="64" y="232"/>
                      </a:lnTo>
                      <a:lnTo>
                        <a:pt x="83" y="298"/>
                      </a:lnTo>
                      <a:lnTo>
                        <a:pt x="102" y="366"/>
                      </a:lnTo>
                      <a:lnTo>
                        <a:pt x="121" y="437"/>
                      </a:lnTo>
                      <a:lnTo>
                        <a:pt x="137" y="503"/>
                      </a:lnTo>
                      <a:lnTo>
                        <a:pt x="154" y="562"/>
                      </a:lnTo>
                      <a:lnTo>
                        <a:pt x="168" y="614"/>
                      </a:lnTo>
                      <a:lnTo>
                        <a:pt x="180" y="655"/>
                      </a:lnTo>
                      <a:lnTo>
                        <a:pt x="189" y="685"/>
                      </a:lnTo>
                      <a:lnTo>
                        <a:pt x="194" y="709"/>
                      </a:lnTo>
                      <a:lnTo>
                        <a:pt x="199" y="723"/>
                      </a:lnTo>
                      <a:lnTo>
                        <a:pt x="201" y="730"/>
                      </a:lnTo>
                      <a:lnTo>
                        <a:pt x="201" y="735"/>
                      </a:lnTo>
                      <a:lnTo>
                        <a:pt x="204" y="737"/>
                      </a:lnTo>
                      <a:lnTo>
                        <a:pt x="204" y="737"/>
                      </a:lnTo>
                      <a:lnTo>
                        <a:pt x="204" y="737"/>
                      </a:lnTo>
                      <a:lnTo>
                        <a:pt x="204" y="737"/>
                      </a:lnTo>
                      <a:lnTo>
                        <a:pt x="204" y="735"/>
                      </a:lnTo>
                      <a:lnTo>
                        <a:pt x="208" y="733"/>
                      </a:lnTo>
                      <a:lnTo>
                        <a:pt x="213" y="728"/>
                      </a:lnTo>
                      <a:lnTo>
                        <a:pt x="220" y="721"/>
                      </a:lnTo>
                      <a:lnTo>
                        <a:pt x="230" y="709"/>
                      </a:lnTo>
                      <a:lnTo>
                        <a:pt x="241" y="695"/>
                      </a:lnTo>
                      <a:lnTo>
                        <a:pt x="258" y="678"/>
                      </a:lnTo>
                      <a:lnTo>
                        <a:pt x="279" y="657"/>
                      </a:lnTo>
                      <a:lnTo>
                        <a:pt x="300" y="631"/>
                      </a:lnTo>
                      <a:lnTo>
                        <a:pt x="326" y="605"/>
                      </a:lnTo>
                      <a:lnTo>
                        <a:pt x="355" y="577"/>
                      </a:lnTo>
                      <a:lnTo>
                        <a:pt x="383" y="546"/>
                      </a:lnTo>
                      <a:lnTo>
                        <a:pt x="412" y="515"/>
                      </a:lnTo>
                      <a:lnTo>
                        <a:pt x="442" y="484"/>
                      </a:lnTo>
                      <a:lnTo>
                        <a:pt x="473" y="454"/>
                      </a:lnTo>
                      <a:lnTo>
                        <a:pt x="504" y="425"/>
                      </a:lnTo>
                      <a:lnTo>
                        <a:pt x="532" y="395"/>
                      </a:lnTo>
                      <a:lnTo>
                        <a:pt x="560" y="369"/>
                      </a:lnTo>
                      <a:lnTo>
                        <a:pt x="586" y="343"/>
                      </a:lnTo>
                      <a:lnTo>
                        <a:pt x="612" y="319"/>
                      </a:lnTo>
                      <a:lnTo>
                        <a:pt x="634" y="300"/>
                      </a:lnTo>
                      <a:lnTo>
                        <a:pt x="650" y="284"/>
                      </a:lnTo>
                      <a:lnTo>
                        <a:pt x="664" y="269"/>
                      </a:lnTo>
                      <a:lnTo>
                        <a:pt x="676" y="260"/>
                      </a:lnTo>
                      <a:lnTo>
                        <a:pt x="683" y="253"/>
                      </a:lnTo>
                      <a:lnTo>
                        <a:pt x="688" y="248"/>
                      </a:lnTo>
                      <a:lnTo>
                        <a:pt x="690" y="246"/>
                      </a:lnTo>
                      <a:lnTo>
                        <a:pt x="693" y="244"/>
                      </a:lnTo>
                      <a:lnTo>
                        <a:pt x="693" y="244"/>
                      </a:lnTo>
                      <a:lnTo>
                        <a:pt x="693" y="244"/>
                      </a:lnTo>
                      <a:lnTo>
                        <a:pt x="693" y="24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7" name="Freeform 47">
                  <a:extLst>
                    <a:ext uri="{FF2B5EF4-FFF2-40B4-BE49-F238E27FC236}">
                      <a16:creationId xmlns:a16="http://schemas.microsoft.com/office/drawing/2014/main" id="{D3771AF5-2127-4F87-9407-BCD0889853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" y="1907"/>
                  <a:ext cx="693" cy="641"/>
                </a:xfrm>
                <a:custGeom>
                  <a:avLst/>
                  <a:gdLst>
                    <a:gd name="T0" fmla="*/ 693 w 693"/>
                    <a:gd name="T1" fmla="*/ 638 h 641"/>
                    <a:gd name="T2" fmla="*/ 690 w 693"/>
                    <a:gd name="T3" fmla="*/ 626 h 641"/>
                    <a:gd name="T4" fmla="*/ 688 w 693"/>
                    <a:gd name="T5" fmla="*/ 605 h 641"/>
                    <a:gd name="T6" fmla="*/ 686 w 693"/>
                    <a:gd name="T7" fmla="*/ 565 h 641"/>
                    <a:gd name="T8" fmla="*/ 678 w 693"/>
                    <a:gd name="T9" fmla="*/ 508 h 641"/>
                    <a:gd name="T10" fmla="*/ 674 w 693"/>
                    <a:gd name="T11" fmla="*/ 437 h 641"/>
                    <a:gd name="T12" fmla="*/ 667 w 693"/>
                    <a:gd name="T13" fmla="*/ 362 h 641"/>
                    <a:gd name="T14" fmla="*/ 662 w 693"/>
                    <a:gd name="T15" fmla="*/ 281 h 641"/>
                    <a:gd name="T16" fmla="*/ 657 w 693"/>
                    <a:gd name="T17" fmla="*/ 203 h 641"/>
                    <a:gd name="T18" fmla="*/ 655 w 693"/>
                    <a:gd name="T19" fmla="*/ 135 h 641"/>
                    <a:gd name="T20" fmla="*/ 655 w 693"/>
                    <a:gd name="T21" fmla="*/ 76 h 641"/>
                    <a:gd name="T22" fmla="*/ 652 w 693"/>
                    <a:gd name="T23" fmla="*/ 36 h 641"/>
                    <a:gd name="T24" fmla="*/ 652 w 693"/>
                    <a:gd name="T25" fmla="*/ 12 h 641"/>
                    <a:gd name="T26" fmla="*/ 652 w 693"/>
                    <a:gd name="T27" fmla="*/ 3 h 641"/>
                    <a:gd name="T28" fmla="*/ 652 w 693"/>
                    <a:gd name="T29" fmla="*/ 0 h 641"/>
                    <a:gd name="T30" fmla="*/ 652 w 693"/>
                    <a:gd name="T31" fmla="*/ 0 h 641"/>
                    <a:gd name="T32" fmla="*/ 648 w 693"/>
                    <a:gd name="T33" fmla="*/ 3 h 641"/>
                    <a:gd name="T34" fmla="*/ 626 w 693"/>
                    <a:gd name="T35" fmla="*/ 17 h 641"/>
                    <a:gd name="T36" fmla="*/ 582 w 693"/>
                    <a:gd name="T37" fmla="*/ 43 h 641"/>
                    <a:gd name="T38" fmla="*/ 499 w 693"/>
                    <a:gd name="T39" fmla="*/ 92 h 641"/>
                    <a:gd name="T40" fmla="*/ 388 w 693"/>
                    <a:gd name="T41" fmla="*/ 161 h 641"/>
                    <a:gd name="T42" fmla="*/ 265 w 693"/>
                    <a:gd name="T43" fmla="*/ 237 h 641"/>
                    <a:gd name="T44" fmla="*/ 154 w 693"/>
                    <a:gd name="T45" fmla="*/ 303 h 641"/>
                    <a:gd name="T46" fmla="*/ 74 w 693"/>
                    <a:gd name="T47" fmla="*/ 352 h 641"/>
                    <a:gd name="T48" fmla="*/ 26 w 693"/>
                    <a:gd name="T49" fmla="*/ 381 h 641"/>
                    <a:gd name="T50" fmla="*/ 8 w 693"/>
                    <a:gd name="T51" fmla="*/ 392 h 641"/>
                    <a:gd name="T52" fmla="*/ 0 w 693"/>
                    <a:gd name="T53" fmla="*/ 397 h 641"/>
                    <a:gd name="T54" fmla="*/ 0 w 693"/>
                    <a:gd name="T55" fmla="*/ 397 h 641"/>
                    <a:gd name="T56" fmla="*/ 0 w 693"/>
                    <a:gd name="T57" fmla="*/ 397 h 641"/>
                    <a:gd name="T58" fmla="*/ 0 w 693"/>
                    <a:gd name="T59" fmla="*/ 397 h 641"/>
                    <a:gd name="T60" fmla="*/ 0 w 693"/>
                    <a:gd name="T61" fmla="*/ 397 h 641"/>
                    <a:gd name="T62" fmla="*/ 0 w 693"/>
                    <a:gd name="T63" fmla="*/ 397 h 641"/>
                    <a:gd name="T64" fmla="*/ 0 w 693"/>
                    <a:gd name="T65" fmla="*/ 397 h 641"/>
                    <a:gd name="T66" fmla="*/ 0 w 693"/>
                    <a:gd name="T67" fmla="*/ 400 h 641"/>
                    <a:gd name="T68" fmla="*/ 0 w 693"/>
                    <a:gd name="T69" fmla="*/ 400 h 641"/>
                    <a:gd name="T70" fmla="*/ 0 w 693"/>
                    <a:gd name="T71" fmla="*/ 400 h 641"/>
                    <a:gd name="T72" fmla="*/ 8 w 693"/>
                    <a:gd name="T73" fmla="*/ 400 h 641"/>
                    <a:gd name="T74" fmla="*/ 26 w 693"/>
                    <a:gd name="T75" fmla="*/ 407 h 641"/>
                    <a:gd name="T76" fmla="*/ 74 w 693"/>
                    <a:gd name="T77" fmla="*/ 423 h 641"/>
                    <a:gd name="T78" fmla="*/ 159 w 693"/>
                    <a:gd name="T79" fmla="*/ 454 h 641"/>
                    <a:gd name="T80" fmla="*/ 274 w 693"/>
                    <a:gd name="T81" fmla="*/ 494 h 641"/>
                    <a:gd name="T82" fmla="*/ 404 w 693"/>
                    <a:gd name="T83" fmla="*/ 539 h 641"/>
                    <a:gd name="T84" fmla="*/ 525 w 693"/>
                    <a:gd name="T85" fmla="*/ 581 h 641"/>
                    <a:gd name="T86" fmla="*/ 615 w 693"/>
                    <a:gd name="T87" fmla="*/ 612 h 641"/>
                    <a:gd name="T88" fmla="*/ 664 w 693"/>
                    <a:gd name="T89" fmla="*/ 631 h 641"/>
                    <a:gd name="T90" fmla="*/ 686 w 693"/>
                    <a:gd name="T91" fmla="*/ 638 h 641"/>
                    <a:gd name="T92" fmla="*/ 693 w 693"/>
                    <a:gd name="T93" fmla="*/ 641 h 641"/>
                    <a:gd name="T94" fmla="*/ 693 w 693"/>
                    <a:gd name="T95" fmla="*/ 641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93" h="641">
                      <a:moveTo>
                        <a:pt x="693" y="641"/>
                      </a:moveTo>
                      <a:lnTo>
                        <a:pt x="693" y="638"/>
                      </a:lnTo>
                      <a:lnTo>
                        <a:pt x="693" y="633"/>
                      </a:lnTo>
                      <a:lnTo>
                        <a:pt x="690" y="626"/>
                      </a:lnTo>
                      <a:lnTo>
                        <a:pt x="690" y="617"/>
                      </a:lnTo>
                      <a:lnTo>
                        <a:pt x="688" y="605"/>
                      </a:lnTo>
                      <a:lnTo>
                        <a:pt x="688" y="586"/>
                      </a:lnTo>
                      <a:lnTo>
                        <a:pt x="686" y="565"/>
                      </a:lnTo>
                      <a:lnTo>
                        <a:pt x="683" y="539"/>
                      </a:lnTo>
                      <a:lnTo>
                        <a:pt x="678" y="508"/>
                      </a:lnTo>
                      <a:lnTo>
                        <a:pt x="676" y="475"/>
                      </a:lnTo>
                      <a:lnTo>
                        <a:pt x="674" y="437"/>
                      </a:lnTo>
                      <a:lnTo>
                        <a:pt x="669" y="400"/>
                      </a:lnTo>
                      <a:lnTo>
                        <a:pt x="667" y="362"/>
                      </a:lnTo>
                      <a:lnTo>
                        <a:pt x="664" y="322"/>
                      </a:lnTo>
                      <a:lnTo>
                        <a:pt x="662" y="281"/>
                      </a:lnTo>
                      <a:lnTo>
                        <a:pt x="660" y="244"/>
                      </a:lnTo>
                      <a:lnTo>
                        <a:pt x="657" y="203"/>
                      </a:lnTo>
                      <a:lnTo>
                        <a:pt x="657" y="168"/>
                      </a:lnTo>
                      <a:lnTo>
                        <a:pt x="655" y="135"/>
                      </a:lnTo>
                      <a:lnTo>
                        <a:pt x="655" y="104"/>
                      </a:lnTo>
                      <a:lnTo>
                        <a:pt x="655" y="76"/>
                      </a:lnTo>
                      <a:lnTo>
                        <a:pt x="655" y="52"/>
                      </a:lnTo>
                      <a:lnTo>
                        <a:pt x="652" y="36"/>
                      </a:lnTo>
                      <a:lnTo>
                        <a:pt x="652" y="22"/>
                      </a:lnTo>
                      <a:lnTo>
                        <a:pt x="652" y="12"/>
                      </a:lnTo>
                      <a:lnTo>
                        <a:pt x="652" y="7"/>
                      </a:lnTo>
                      <a:lnTo>
                        <a:pt x="652" y="3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50" y="0"/>
                      </a:lnTo>
                      <a:lnTo>
                        <a:pt x="648" y="3"/>
                      </a:lnTo>
                      <a:lnTo>
                        <a:pt x="638" y="7"/>
                      </a:lnTo>
                      <a:lnTo>
                        <a:pt x="626" y="17"/>
                      </a:lnTo>
                      <a:lnTo>
                        <a:pt x="608" y="29"/>
                      </a:lnTo>
                      <a:lnTo>
                        <a:pt x="582" y="43"/>
                      </a:lnTo>
                      <a:lnTo>
                        <a:pt x="546" y="66"/>
                      </a:lnTo>
                      <a:lnTo>
                        <a:pt x="499" y="92"/>
                      </a:lnTo>
                      <a:lnTo>
                        <a:pt x="447" y="126"/>
                      </a:lnTo>
                      <a:lnTo>
                        <a:pt x="388" y="161"/>
                      </a:lnTo>
                      <a:lnTo>
                        <a:pt x="326" y="199"/>
                      </a:lnTo>
                      <a:lnTo>
                        <a:pt x="265" y="237"/>
                      </a:lnTo>
                      <a:lnTo>
                        <a:pt x="208" y="272"/>
                      </a:lnTo>
                      <a:lnTo>
                        <a:pt x="154" y="303"/>
                      </a:lnTo>
                      <a:lnTo>
                        <a:pt x="109" y="331"/>
                      </a:lnTo>
                      <a:lnTo>
                        <a:pt x="74" y="352"/>
                      </a:lnTo>
                      <a:lnTo>
                        <a:pt x="45" y="369"/>
                      </a:lnTo>
                      <a:lnTo>
                        <a:pt x="26" y="381"/>
                      </a:lnTo>
                      <a:lnTo>
                        <a:pt x="15" y="388"/>
                      </a:lnTo>
                      <a:lnTo>
                        <a:pt x="8" y="392"/>
                      </a:lnTo>
                      <a:lnTo>
                        <a:pt x="3" y="395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3" y="400"/>
                      </a:lnTo>
                      <a:lnTo>
                        <a:pt x="8" y="400"/>
                      </a:lnTo>
                      <a:lnTo>
                        <a:pt x="15" y="404"/>
                      </a:lnTo>
                      <a:lnTo>
                        <a:pt x="26" y="407"/>
                      </a:lnTo>
                      <a:lnTo>
                        <a:pt x="48" y="414"/>
                      </a:lnTo>
                      <a:lnTo>
                        <a:pt x="74" y="423"/>
                      </a:lnTo>
                      <a:lnTo>
                        <a:pt x="111" y="437"/>
                      </a:lnTo>
                      <a:lnTo>
                        <a:pt x="159" y="454"/>
                      </a:lnTo>
                      <a:lnTo>
                        <a:pt x="213" y="473"/>
                      </a:lnTo>
                      <a:lnTo>
                        <a:pt x="274" y="494"/>
                      </a:lnTo>
                      <a:lnTo>
                        <a:pt x="341" y="518"/>
                      </a:lnTo>
                      <a:lnTo>
                        <a:pt x="404" y="539"/>
                      </a:lnTo>
                      <a:lnTo>
                        <a:pt x="468" y="563"/>
                      </a:lnTo>
                      <a:lnTo>
                        <a:pt x="525" y="581"/>
                      </a:lnTo>
                      <a:lnTo>
                        <a:pt x="575" y="600"/>
                      </a:lnTo>
                      <a:lnTo>
                        <a:pt x="615" y="612"/>
                      </a:lnTo>
                      <a:lnTo>
                        <a:pt x="643" y="624"/>
                      </a:lnTo>
                      <a:lnTo>
                        <a:pt x="664" y="631"/>
                      </a:lnTo>
                      <a:lnTo>
                        <a:pt x="678" y="636"/>
                      </a:lnTo>
                      <a:lnTo>
                        <a:pt x="686" y="638"/>
                      </a:lnTo>
                      <a:lnTo>
                        <a:pt x="690" y="641"/>
                      </a:lnTo>
                      <a:lnTo>
                        <a:pt x="693" y="641"/>
                      </a:lnTo>
                      <a:lnTo>
                        <a:pt x="693" y="641"/>
                      </a:lnTo>
                      <a:lnTo>
                        <a:pt x="693" y="641"/>
                      </a:lnTo>
                      <a:lnTo>
                        <a:pt x="693" y="64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9" name="Group 116">
              <a:extLst>
                <a:ext uri="{FF2B5EF4-FFF2-40B4-BE49-F238E27FC236}">
                  <a16:creationId xmlns:a16="http://schemas.microsoft.com/office/drawing/2014/main" id="{F7FA41FC-D294-49F6-B1E9-B1EF64A687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6" y="2051"/>
              <a:ext cx="1329" cy="1489"/>
              <a:chOff x="3746" y="2051"/>
              <a:chExt cx="1329" cy="1489"/>
            </a:xfrm>
          </p:grpSpPr>
          <p:sp>
            <p:nvSpPr>
              <p:cNvPr id="480" name="Freeform 101">
                <a:extLst>
                  <a:ext uri="{FF2B5EF4-FFF2-40B4-BE49-F238E27FC236}">
                    <a16:creationId xmlns:a16="http://schemas.microsoft.com/office/drawing/2014/main" id="{38FF5ED0-8B61-4A03-85D5-6EA75037E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2940"/>
                <a:ext cx="744" cy="600"/>
              </a:xfrm>
              <a:custGeom>
                <a:avLst/>
                <a:gdLst>
                  <a:gd name="T0" fmla="*/ 99 w 744"/>
                  <a:gd name="T1" fmla="*/ 600 h 600"/>
                  <a:gd name="T2" fmla="*/ 744 w 744"/>
                  <a:gd name="T3" fmla="*/ 492 h 600"/>
                  <a:gd name="T4" fmla="*/ 600 w 744"/>
                  <a:gd name="T5" fmla="*/ 0 h 600"/>
                  <a:gd name="T6" fmla="*/ 0 w 744"/>
                  <a:gd name="T7" fmla="*/ 93 h 600"/>
                  <a:gd name="T8" fmla="*/ 99 w 744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4" h="600">
                    <a:moveTo>
                      <a:pt x="99" y="600"/>
                    </a:moveTo>
                    <a:lnTo>
                      <a:pt x="744" y="492"/>
                    </a:lnTo>
                    <a:lnTo>
                      <a:pt x="600" y="0"/>
                    </a:lnTo>
                    <a:lnTo>
                      <a:pt x="0" y="93"/>
                    </a:lnTo>
                    <a:lnTo>
                      <a:pt x="99" y="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81" name="Group 109">
                <a:extLst>
                  <a:ext uri="{FF2B5EF4-FFF2-40B4-BE49-F238E27FC236}">
                    <a16:creationId xmlns:a16="http://schemas.microsoft.com/office/drawing/2014/main" id="{3C27488B-88A9-477D-B65C-69E0130A71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6" y="2051"/>
                <a:ext cx="1323" cy="1484"/>
                <a:chOff x="3746" y="2051"/>
                <a:chExt cx="1323" cy="1484"/>
              </a:xfrm>
            </p:grpSpPr>
            <p:sp>
              <p:nvSpPr>
                <p:cNvPr id="482" name="Freeform 48">
                  <a:extLst>
                    <a:ext uri="{FF2B5EF4-FFF2-40B4-BE49-F238E27FC236}">
                      <a16:creationId xmlns:a16="http://schemas.microsoft.com/office/drawing/2014/main" id="{65CBF516-2B47-46BF-B0BF-AB117B1C6E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" y="2051"/>
                  <a:ext cx="533" cy="610"/>
                </a:xfrm>
                <a:custGeom>
                  <a:avLst/>
                  <a:gdLst>
                    <a:gd name="T0" fmla="*/ 533 w 533"/>
                    <a:gd name="T1" fmla="*/ 0 h 610"/>
                    <a:gd name="T2" fmla="*/ 531 w 533"/>
                    <a:gd name="T3" fmla="*/ 3 h 610"/>
                    <a:gd name="T4" fmla="*/ 524 w 533"/>
                    <a:gd name="T5" fmla="*/ 12 h 610"/>
                    <a:gd name="T6" fmla="*/ 505 w 533"/>
                    <a:gd name="T7" fmla="*/ 33 h 610"/>
                    <a:gd name="T8" fmla="*/ 474 w 533"/>
                    <a:gd name="T9" fmla="*/ 71 h 610"/>
                    <a:gd name="T10" fmla="*/ 430 w 533"/>
                    <a:gd name="T11" fmla="*/ 123 h 610"/>
                    <a:gd name="T12" fmla="*/ 373 w 533"/>
                    <a:gd name="T13" fmla="*/ 185 h 610"/>
                    <a:gd name="T14" fmla="*/ 309 w 533"/>
                    <a:gd name="T15" fmla="*/ 253 h 610"/>
                    <a:gd name="T16" fmla="*/ 243 w 533"/>
                    <a:gd name="T17" fmla="*/ 319 h 610"/>
                    <a:gd name="T18" fmla="*/ 177 w 533"/>
                    <a:gd name="T19" fmla="*/ 381 h 610"/>
                    <a:gd name="T20" fmla="*/ 115 w 533"/>
                    <a:gd name="T21" fmla="*/ 435 h 610"/>
                    <a:gd name="T22" fmla="*/ 66 w 533"/>
                    <a:gd name="T23" fmla="*/ 478 h 610"/>
                    <a:gd name="T24" fmla="*/ 30 w 533"/>
                    <a:gd name="T25" fmla="*/ 508 h 610"/>
                    <a:gd name="T26" fmla="*/ 11 w 533"/>
                    <a:gd name="T27" fmla="*/ 525 h 610"/>
                    <a:gd name="T28" fmla="*/ 2 w 533"/>
                    <a:gd name="T29" fmla="*/ 532 h 610"/>
                    <a:gd name="T30" fmla="*/ 0 w 533"/>
                    <a:gd name="T31" fmla="*/ 534 h 610"/>
                    <a:gd name="T32" fmla="*/ 0 w 533"/>
                    <a:gd name="T33" fmla="*/ 534 h 610"/>
                    <a:gd name="T34" fmla="*/ 4 w 533"/>
                    <a:gd name="T35" fmla="*/ 534 h 610"/>
                    <a:gd name="T36" fmla="*/ 16 w 533"/>
                    <a:gd name="T37" fmla="*/ 537 h 610"/>
                    <a:gd name="T38" fmla="*/ 44 w 533"/>
                    <a:gd name="T39" fmla="*/ 541 h 610"/>
                    <a:gd name="T40" fmla="*/ 94 w 533"/>
                    <a:gd name="T41" fmla="*/ 551 h 610"/>
                    <a:gd name="T42" fmla="*/ 165 w 533"/>
                    <a:gd name="T43" fmla="*/ 563 h 610"/>
                    <a:gd name="T44" fmla="*/ 248 w 533"/>
                    <a:gd name="T45" fmla="*/ 577 h 610"/>
                    <a:gd name="T46" fmla="*/ 326 w 533"/>
                    <a:gd name="T47" fmla="*/ 591 h 610"/>
                    <a:gd name="T48" fmla="*/ 382 w 533"/>
                    <a:gd name="T49" fmla="*/ 600 h 610"/>
                    <a:gd name="T50" fmla="*/ 418 w 533"/>
                    <a:gd name="T51" fmla="*/ 605 h 610"/>
                    <a:gd name="T52" fmla="*/ 432 w 533"/>
                    <a:gd name="T53" fmla="*/ 610 h 610"/>
                    <a:gd name="T54" fmla="*/ 437 w 533"/>
                    <a:gd name="T55" fmla="*/ 610 h 610"/>
                    <a:gd name="T56" fmla="*/ 437 w 533"/>
                    <a:gd name="T57" fmla="*/ 610 h 610"/>
                    <a:gd name="T58" fmla="*/ 437 w 533"/>
                    <a:gd name="T59" fmla="*/ 610 h 610"/>
                    <a:gd name="T60" fmla="*/ 437 w 533"/>
                    <a:gd name="T61" fmla="*/ 610 h 610"/>
                    <a:gd name="T62" fmla="*/ 437 w 533"/>
                    <a:gd name="T63" fmla="*/ 610 h 610"/>
                    <a:gd name="T64" fmla="*/ 437 w 533"/>
                    <a:gd name="T65" fmla="*/ 610 h 610"/>
                    <a:gd name="T66" fmla="*/ 437 w 533"/>
                    <a:gd name="T67" fmla="*/ 610 h 610"/>
                    <a:gd name="T68" fmla="*/ 437 w 533"/>
                    <a:gd name="T69" fmla="*/ 608 h 610"/>
                    <a:gd name="T70" fmla="*/ 439 w 533"/>
                    <a:gd name="T71" fmla="*/ 608 h 610"/>
                    <a:gd name="T72" fmla="*/ 439 w 533"/>
                    <a:gd name="T73" fmla="*/ 608 h 610"/>
                    <a:gd name="T74" fmla="*/ 439 w 533"/>
                    <a:gd name="T75" fmla="*/ 603 h 610"/>
                    <a:gd name="T76" fmla="*/ 441 w 533"/>
                    <a:gd name="T77" fmla="*/ 582 h 610"/>
                    <a:gd name="T78" fmla="*/ 448 w 533"/>
                    <a:gd name="T79" fmla="*/ 537 h 610"/>
                    <a:gd name="T80" fmla="*/ 460 w 533"/>
                    <a:gd name="T81" fmla="*/ 456 h 610"/>
                    <a:gd name="T82" fmla="*/ 479 w 533"/>
                    <a:gd name="T83" fmla="*/ 350 h 610"/>
                    <a:gd name="T84" fmla="*/ 496 w 533"/>
                    <a:gd name="T85" fmla="*/ 237 h 610"/>
                    <a:gd name="T86" fmla="*/ 512 w 533"/>
                    <a:gd name="T87" fmla="*/ 135 h 610"/>
                    <a:gd name="T88" fmla="*/ 524 w 533"/>
                    <a:gd name="T89" fmla="*/ 64 h 610"/>
                    <a:gd name="T90" fmla="*/ 531 w 533"/>
                    <a:gd name="T91" fmla="*/ 24 h 610"/>
                    <a:gd name="T92" fmla="*/ 533 w 533"/>
                    <a:gd name="T93" fmla="*/ 5 h 610"/>
                    <a:gd name="T94" fmla="*/ 533 w 533"/>
                    <a:gd name="T95" fmla="*/ 0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33" h="610">
                      <a:moveTo>
                        <a:pt x="533" y="0"/>
                      </a:moveTo>
                      <a:lnTo>
                        <a:pt x="533" y="0"/>
                      </a:lnTo>
                      <a:lnTo>
                        <a:pt x="533" y="3"/>
                      </a:lnTo>
                      <a:lnTo>
                        <a:pt x="531" y="3"/>
                      </a:lnTo>
                      <a:lnTo>
                        <a:pt x="529" y="8"/>
                      </a:lnTo>
                      <a:lnTo>
                        <a:pt x="524" y="12"/>
                      </a:lnTo>
                      <a:lnTo>
                        <a:pt x="517" y="22"/>
                      </a:lnTo>
                      <a:lnTo>
                        <a:pt x="505" y="33"/>
                      </a:lnTo>
                      <a:lnTo>
                        <a:pt x="491" y="50"/>
                      </a:lnTo>
                      <a:lnTo>
                        <a:pt x="474" y="71"/>
                      </a:lnTo>
                      <a:lnTo>
                        <a:pt x="453" y="95"/>
                      </a:lnTo>
                      <a:lnTo>
                        <a:pt x="430" y="123"/>
                      </a:lnTo>
                      <a:lnTo>
                        <a:pt x="401" y="154"/>
                      </a:lnTo>
                      <a:lnTo>
                        <a:pt x="373" y="185"/>
                      </a:lnTo>
                      <a:lnTo>
                        <a:pt x="342" y="218"/>
                      </a:lnTo>
                      <a:lnTo>
                        <a:pt x="309" y="253"/>
                      </a:lnTo>
                      <a:lnTo>
                        <a:pt x="276" y="286"/>
                      </a:lnTo>
                      <a:lnTo>
                        <a:pt x="243" y="319"/>
                      </a:lnTo>
                      <a:lnTo>
                        <a:pt x="210" y="350"/>
                      </a:lnTo>
                      <a:lnTo>
                        <a:pt x="177" y="381"/>
                      </a:lnTo>
                      <a:lnTo>
                        <a:pt x="146" y="409"/>
                      </a:lnTo>
                      <a:lnTo>
                        <a:pt x="115" y="435"/>
                      </a:lnTo>
                      <a:lnTo>
                        <a:pt x="89" y="459"/>
                      </a:lnTo>
                      <a:lnTo>
                        <a:pt x="66" y="478"/>
                      </a:lnTo>
                      <a:lnTo>
                        <a:pt x="47" y="494"/>
                      </a:lnTo>
                      <a:lnTo>
                        <a:pt x="30" y="508"/>
                      </a:lnTo>
                      <a:lnTo>
                        <a:pt x="18" y="518"/>
                      </a:lnTo>
                      <a:lnTo>
                        <a:pt x="11" y="525"/>
                      </a:lnTo>
                      <a:lnTo>
                        <a:pt x="7" y="530"/>
                      </a:lnTo>
                      <a:lnTo>
                        <a:pt x="2" y="532"/>
                      </a:lnTo>
                      <a:lnTo>
                        <a:pt x="2" y="534"/>
                      </a:lnTo>
                      <a:lnTo>
                        <a:pt x="0" y="534"/>
                      </a:lnTo>
                      <a:lnTo>
                        <a:pt x="0" y="534"/>
                      </a:lnTo>
                      <a:lnTo>
                        <a:pt x="0" y="534"/>
                      </a:lnTo>
                      <a:lnTo>
                        <a:pt x="2" y="534"/>
                      </a:lnTo>
                      <a:lnTo>
                        <a:pt x="4" y="534"/>
                      </a:lnTo>
                      <a:lnTo>
                        <a:pt x="9" y="537"/>
                      </a:lnTo>
                      <a:lnTo>
                        <a:pt x="16" y="537"/>
                      </a:lnTo>
                      <a:lnTo>
                        <a:pt x="28" y="539"/>
                      </a:lnTo>
                      <a:lnTo>
                        <a:pt x="44" y="541"/>
                      </a:lnTo>
                      <a:lnTo>
                        <a:pt x="66" y="546"/>
                      </a:lnTo>
                      <a:lnTo>
                        <a:pt x="94" y="551"/>
                      </a:lnTo>
                      <a:lnTo>
                        <a:pt x="127" y="556"/>
                      </a:lnTo>
                      <a:lnTo>
                        <a:pt x="165" y="563"/>
                      </a:lnTo>
                      <a:lnTo>
                        <a:pt x="205" y="570"/>
                      </a:lnTo>
                      <a:lnTo>
                        <a:pt x="248" y="577"/>
                      </a:lnTo>
                      <a:lnTo>
                        <a:pt x="288" y="584"/>
                      </a:lnTo>
                      <a:lnTo>
                        <a:pt x="326" y="591"/>
                      </a:lnTo>
                      <a:lnTo>
                        <a:pt x="356" y="596"/>
                      </a:lnTo>
                      <a:lnTo>
                        <a:pt x="382" y="600"/>
                      </a:lnTo>
                      <a:lnTo>
                        <a:pt x="404" y="603"/>
                      </a:lnTo>
                      <a:lnTo>
                        <a:pt x="418" y="605"/>
                      </a:lnTo>
                      <a:lnTo>
                        <a:pt x="427" y="608"/>
                      </a:lnTo>
                      <a:lnTo>
                        <a:pt x="432" y="610"/>
                      </a:lnTo>
                      <a:lnTo>
                        <a:pt x="434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08"/>
                      </a:lnTo>
                      <a:lnTo>
                        <a:pt x="437" y="608"/>
                      </a:lnTo>
                      <a:lnTo>
                        <a:pt x="439" y="608"/>
                      </a:lnTo>
                      <a:lnTo>
                        <a:pt x="439" y="608"/>
                      </a:lnTo>
                      <a:lnTo>
                        <a:pt x="439" y="608"/>
                      </a:lnTo>
                      <a:lnTo>
                        <a:pt x="439" y="608"/>
                      </a:lnTo>
                      <a:lnTo>
                        <a:pt x="439" y="608"/>
                      </a:lnTo>
                      <a:lnTo>
                        <a:pt x="439" y="603"/>
                      </a:lnTo>
                      <a:lnTo>
                        <a:pt x="439" y="596"/>
                      </a:lnTo>
                      <a:lnTo>
                        <a:pt x="441" y="582"/>
                      </a:lnTo>
                      <a:lnTo>
                        <a:pt x="444" y="563"/>
                      </a:lnTo>
                      <a:lnTo>
                        <a:pt x="448" y="537"/>
                      </a:lnTo>
                      <a:lnTo>
                        <a:pt x="453" y="501"/>
                      </a:lnTo>
                      <a:lnTo>
                        <a:pt x="460" y="456"/>
                      </a:lnTo>
                      <a:lnTo>
                        <a:pt x="470" y="404"/>
                      </a:lnTo>
                      <a:lnTo>
                        <a:pt x="479" y="350"/>
                      </a:lnTo>
                      <a:lnTo>
                        <a:pt x="489" y="293"/>
                      </a:lnTo>
                      <a:lnTo>
                        <a:pt x="496" y="237"/>
                      </a:lnTo>
                      <a:lnTo>
                        <a:pt x="505" y="182"/>
                      </a:lnTo>
                      <a:lnTo>
                        <a:pt x="512" y="135"/>
                      </a:lnTo>
                      <a:lnTo>
                        <a:pt x="519" y="95"/>
                      </a:lnTo>
                      <a:lnTo>
                        <a:pt x="524" y="64"/>
                      </a:lnTo>
                      <a:lnTo>
                        <a:pt x="529" y="41"/>
                      </a:lnTo>
                      <a:lnTo>
                        <a:pt x="531" y="24"/>
                      </a:lnTo>
                      <a:lnTo>
                        <a:pt x="531" y="12"/>
                      </a:lnTo>
                      <a:lnTo>
                        <a:pt x="533" y="5"/>
                      </a:lnTo>
                      <a:lnTo>
                        <a:pt x="533" y="3"/>
                      </a:lnTo>
                      <a:lnTo>
                        <a:pt x="533" y="0"/>
                      </a:lnTo>
                      <a:lnTo>
                        <a:pt x="533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3" name="Freeform 49">
                  <a:extLst>
                    <a:ext uri="{FF2B5EF4-FFF2-40B4-BE49-F238E27FC236}">
                      <a16:creationId xmlns:a16="http://schemas.microsoft.com/office/drawing/2014/main" id="{A231A32A-AB20-45FE-B096-2C190F7475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" y="2585"/>
                  <a:ext cx="439" cy="709"/>
                </a:xfrm>
                <a:custGeom>
                  <a:avLst/>
                  <a:gdLst>
                    <a:gd name="T0" fmla="*/ 437 w 439"/>
                    <a:gd name="T1" fmla="*/ 74 h 709"/>
                    <a:gd name="T2" fmla="*/ 437 w 439"/>
                    <a:gd name="T3" fmla="*/ 74 h 709"/>
                    <a:gd name="T4" fmla="*/ 437 w 439"/>
                    <a:gd name="T5" fmla="*/ 74 h 709"/>
                    <a:gd name="T6" fmla="*/ 437 w 439"/>
                    <a:gd name="T7" fmla="*/ 74 h 709"/>
                    <a:gd name="T8" fmla="*/ 437 w 439"/>
                    <a:gd name="T9" fmla="*/ 74 h 709"/>
                    <a:gd name="T10" fmla="*/ 427 w 439"/>
                    <a:gd name="T11" fmla="*/ 71 h 709"/>
                    <a:gd name="T12" fmla="*/ 404 w 439"/>
                    <a:gd name="T13" fmla="*/ 66 h 709"/>
                    <a:gd name="T14" fmla="*/ 359 w 439"/>
                    <a:gd name="T15" fmla="*/ 59 h 709"/>
                    <a:gd name="T16" fmla="*/ 288 w 439"/>
                    <a:gd name="T17" fmla="*/ 48 h 709"/>
                    <a:gd name="T18" fmla="*/ 207 w 439"/>
                    <a:gd name="T19" fmla="*/ 33 h 709"/>
                    <a:gd name="T20" fmla="*/ 129 w 439"/>
                    <a:gd name="T21" fmla="*/ 22 h 709"/>
                    <a:gd name="T22" fmla="*/ 66 w 439"/>
                    <a:gd name="T23" fmla="*/ 10 h 709"/>
                    <a:gd name="T24" fmla="*/ 28 w 439"/>
                    <a:gd name="T25" fmla="*/ 3 h 709"/>
                    <a:gd name="T26" fmla="*/ 9 w 439"/>
                    <a:gd name="T27" fmla="*/ 0 h 709"/>
                    <a:gd name="T28" fmla="*/ 2 w 439"/>
                    <a:gd name="T29" fmla="*/ 0 h 709"/>
                    <a:gd name="T30" fmla="*/ 0 w 439"/>
                    <a:gd name="T31" fmla="*/ 0 h 709"/>
                    <a:gd name="T32" fmla="*/ 0 w 439"/>
                    <a:gd name="T33" fmla="*/ 0 h 709"/>
                    <a:gd name="T34" fmla="*/ 2 w 439"/>
                    <a:gd name="T35" fmla="*/ 7 h 709"/>
                    <a:gd name="T36" fmla="*/ 4 w 439"/>
                    <a:gd name="T37" fmla="*/ 24 h 709"/>
                    <a:gd name="T38" fmla="*/ 9 w 439"/>
                    <a:gd name="T39" fmla="*/ 55 h 709"/>
                    <a:gd name="T40" fmla="*/ 18 w 439"/>
                    <a:gd name="T41" fmla="*/ 109 h 709"/>
                    <a:gd name="T42" fmla="*/ 28 w 439"/>
                    <a:gd name="T43" fmla="*/ 177 h 709"/>
                    <a:gd name="T44" fmla="*/ 37 w 439"/>
                    <a:gd name="T45" fmla="*/ 258 h 709"/>
                    <a:gd name="T46" fmla="*/ 44 w 439"/>
                    <a:gd name="T47" fmla="*/ 345 h 709"/>
                    <a:gd name="T48" fmla="*/ 49 w 439"/>
                    <a:gd name="T49" fmla="*/ 433 h 709"/>
                    <a:gd name="T50" fmla="*/ 52 w 439"/>
                    <a:gd name="T51" fmla="*/ 518 h 709"/>
                    <a:gd name="T52" fmla="*/ 52 w 439"/>
                    <a:gd name="T53" fmla="*/ 591 h 709"/>
                    <a:gd name="T54" fmla="*/ 52 w 439"/>
                    <a:gd name="T55" fmla="*/ 648 h 709"/>
                    <a:gd name="T56" fmla="*/ 52 w 439"/>
                    <a:gd name="T57" fmla="*/ 683 h 709"/>
                    <a:gd name="T58" fmla="*/ 52 w 439"/>
                    <a:gd name="T59" fmla="*/ 702 h 709"/>
                    <a:gd name="T60" fmla="*/ 52 w 439"/>
                    <a:gd name="T61" fmla="*/ 709 h 709"/>
                    <a:gd name="T62" fmla="*/ 52 w 439"/>
                    <a:gd name="T63" fmla="*/ 709 h 709"/>
                    <a:gd name="T64" fmla="*/ 52 w 439"/>
                    <a:gd name="T65" fmla="*/ 709 h 709"/>
                    <a:gd name="T66" fmla="*/ 59 w 439"/>
                    <a:gd name="T67" fmla="*/ 697 h 709"/>
                    <a:gd name="T68" fmla="*/ 75 w 439"/>
                    <a:gd name="T69" fmla="*/ 669 h 709"/>
                    <a:gd name="T70" fmla="*/ 111 w 439"/>
                    <a:gd name="T71" fmla="*/ 610 h 709"/>
                    <a:gd name="T72" fmla="*/ 167 w 439"/>
                    <a:gd name="T73" fmla="*/ 518 h 709"/>
                    <a:gd name="T74" fmla="*/ 238 w 439"/>
                    <a:gd name="T75" fmla="*/ 402 h 709"/>
                    <a:gd name="T76" fmla="*/ 309 w 439"/>
                    <a:gd name="T77" fmla="*/ 286 h 709"/>
                    <a:gd name="T78" fmla="*/ 370 w 439"/>
                    <a:gd name="T79" fmla="*/ 185 h 709"/>
                    <a:gd name="T80" fmla="*/ 408 w 439"/>
                    <a:gd name="T81" fmla="*/ 121 h 709"/>
                    <a:gd name="T82" fmla="*/ 430 w 439"/>
                    <a:gd name="T83" fmla="*/ 88 h 709"/>
                    <a:gd name="T84" fmla="*/ 437 w 439"/>
                    <a:gd name="T85" fmla="*/ 76 h 709"/>
                    <a:gd name="T86" fmla="*/ 437 w 439"/>
                    <a:gd name="T87" fmla="*/ 76 h 709"/>
                    <a:gd name="T88" fmla="*/ 437 w 439"/>
                    <a:gd name="T89" fmla="*/ 76 h 709"/>
                    <a:gd name="T90" fmla="*/ 437 w 439"/>
                    <a:gd name="T91" fmla="*/ 74 h 709"/>
                    <a:gd name="T92" fmla="*/ 439 w 439"/>
                    <a:gd name="T93" fmla="*/ 74 h 709"/>
                    <a:gd name="T94" fmla="*/ 439 w 439"/>
                    <a:gd name="T95" fmla="*/ 74 h 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9" h="709">
                      <a:moveTo>
                        <a:pt x="439" y="74"/>
                      </a:move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2" y="74"/>
                      </a:lnTo>
                      <a:lnTo>
                        <a:pt x="427" y="71"/>
                      </a:lnTo>
                      <a:lnTo>
                        <a:pt x="418" y="69"/>
                      </a:lnTo>
                      <a:lnTo>
                        <a:pt x="404" y="66"/>
                      </a:lnTo>
                      <a:lnTo>
                        <a:pt x="385" y="64"/>
                      </a:lnTo>
                      <a:lnTo>
                        <a:pt x="359" y="59"/>
                      </a:lnTo>
                      <a:lnTo>
                        <a:pt x="326" y="55"/>
                      </a:lnTo>
                      <a:lnTo>
                        <a:pt x="288" y="48"/>
                      </a:lnTo>
                      <a:lnTo>
                        <a:pt x="248" y="40"/>
                      </a:lnTo>
                      <a:lnTo>
                        <a:pt x="207" y="33"/>
                      </a:lnTo>
                      <a:lnTo>
                        <a:pt x="167" y="26"/>
                      </a:lnTo>
                      <a:lnTo>
                        <a:pt x="129" y="22"/>
                      </a:lnTo>
                      <a:lnTo>
                        <a:pt x="94" y="14"/>
                      </a:lnTo>
                      <a:lnTo>
                        <a:pt x="66" y="10"/>
                      </a:lnTo>
                      <a:lnTo>
                        <a:pt x="44" y="7"/>
                      </a:lnTo>
                      <a:lnTo>
                        <a:pt x="28" y="3"/>
                      </a:lnTo>
                      <a:lnTo>
                        <a:pt x="16" y="3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2" y="7"/>
                      </a:lnTo>
                      <a:lnTo>
                        <a:pt x="2" y="12"/>
                      </a:lnTo>
                      <a:lnTo>
                        <a:pt x="4" y="24"/>
                      </a:lnTo>
                      <a:lnTo>
                        <a:pt x="7" y="38"/>
                      </a:lnTo>
                      <a:lnTo>
                        <a:pt x="9" y="55"/>
                      </a:lnTo>
                      <a:lnTo>
                        <a:pt x="14" y="78"/>
                      </a:lnTo>
                      <a:lnTo>
                        <a:pt x="18" y="109"/>
                      </a:lnTo>
                      <a:lnTo>
                        <a:pt x="23" y="142"/>
                      </a:lnTo>
                      <a:lnTo>
                        <a:pt x="28" y="177"/>
                      </a:lnTo>
                      <a:lnTo>
                        <a:pt x="33" y="215"/>
                      </a:lnTo>
                      <a:lnTo>
                        <a:pt x="37" y="258"/>
                      </a:lnTo>
                      <a:lnTo>
                        <a:pt x="42" y="300"/>
                      </a:lnTo>
                      <a:lnTo>
                        <a:pt x="44" y="345"/>
                      </a:lnTo>
                      <a:lnTo>
                        <a:pt x="47" y="390"/>
                      </a:lnTo>
                      <a:lnTo>
                        <a:pt x="49" y="433"/>
                      </a:lnTo>
                      <a:lnTo>
                        <a:pt x="52" y="475"/>
                      </a:lnTo>
                      <a:lnTo>
                        <a:pt x="52" y="518"/>
                      </a:lnTo>
                      <a:lnTo>
                        <a:pt x="52" y="555"/>
                      </a:lnTo>
                      <a:lnTo>
                        <a:pt x="52" y="591"/>
                      </a:lnTo>
                      <a:lnTo>
                        <a:pt x="52" y="622"/>
                      </a:lnTo>
                      <a:lnTo>
                        <a:pt x="52" y="648"/>
                      </a:lnTo>
                      <a:lnTo>
                        <a:pt x="52" y="669"/>
                      </a:lnTo>
                      <a:lnTo>
                        <a:pt x="52" y="683"/>
                      </a:lnTo>
                      <a:lnTo>
                        <a:pt x="52" y="695"/>
                      </a:lnTo>
                      <a:lnTo>
                        <a:pt x="52" y="702"/>
                      </a:lnTo>
                      <a:lnTo>
                        <a:pt x="52" y="707"/>
                      </a:lnTo>
                      <a:lnTo>
                        <a:pt x="52" y="709"/>
                      </a:lnTo>
                      <a:lnTo>
                        <a:pt x="52" y="709"/>
                      </a:lnTo>
                      <a:lnTo>
                        <a:pt x="52" y="709"/>
                      </a:lnTo>
                      <a:lnTo>
                        <a:pt x="52" y="709"/>
                      </a:lnTo>
                      <a:lnTo>
                        <a:pt x="52" y="709"/>
                      </a:lnTo>
                      <a:lnTo>
                        <a:pt x="54" y="704"/>
                      </a:lnTo>
                      <a:lnTo>
                        <a:pt x="59" y="697"/>
                      </a:lnTo>
                      <a:lnTo>
                        <a:pt x="66" y="685"/>
                      </a:lnTo>
                      <a:lnTo>
                        <a:pt x="75" y="669"/>
                      </a:lnTo>
                      <a:lnTo>
                        <a:pt x="92" y="643"/>
                      </a:lnTo>
                      <a:lnTo>
                        <a:pt x="111" y="610"/>
                      </a:lnTo>
                      <a:lnTo>
                        <a:pt x="137" y="567"/>
                      </a:lnTo>
                      <a:lnTo>
                        <a:pt x="167" y="518"/>
                      </a:lnTo>
                      <a:lnTo>
                        <a:pt x="203" y="461"/>
                      </a:lnTo>
                      <a:lnTo>
                        <a:pt x="238" y="402"/>
                      </a:lnTo>
                      <a:lnTo>
                        <a:pt x="274" y="343"/>
                      </a:lnTo>
                      <a:lnTo>
                        <a:pt x="309" y="286"/>
                      </a:lnTo>
                      <a:lnTo>
                        <a:pt x="342" y="232"/>
                      </a:lnTo>
                      <a:lnTo>
                        <a:pt x="370" y="185"/>
                      </a:lnTo>
                      <a:lnTo>
                        <a:pt x="392" y="149"/>
                      </a:lnTo>
                      <a:lnTo>
                        <a:pt x="408" y="121"/>
                      </a:lnTo>
                      <a:lnTo>
                        <a:pt x="420" y="102"/>
                      </a:lnTo>
                      <a:lnTo>
                        <a:pt x="430" y="88"/>
                      </a:lnTo>
                      <a:lnTo>
                        <a:pt x="434" y="81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9" y="74"/>
                      </a:lnTo>
                      <a:lnTo>
                        <a:pt x="439" y="74"/>
                      </a:lnTo>
                      <a:lnTo>
                        <a:pt x="439" y="74"/>
                      </a:lnTo>
                      <a:lnTo>
                        <a:pt x="439" y="7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4" name="Freeform 50">
                  <a:extLst>
                    <a:ext uri="{FF2B5EF4-FFF2-40B4-BE49-F238E27FC236}">
                      <a16:creationId xmlns:a16="http://schemas.microsoft.com/office/drawing/2014/main" id="{01390A4A-4FA3-450D-9FCE-E3F550002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0" y="2051"/>
                  <a:ext cx="773" cy="610"/>
                </a:xfrm>
                <a:custGeom>
                  <a:avLst/>
                  <a:gdLst>
                    <a:gd name="T0" fmla="*/ 770 w 773"/>
                    <a:gd name="T1" fmla="*/ 140 h 610"/>
                    <a:gd name="T2" fmla="*/ 766 w 773"/>
                    <a:gd name="T3" fmla="*/ 140 h 610"/>
                    <a:gd name="T4" fmla="*/ 747 w 773"/>
                    <a:gd name="T5" fmla="*/ 137 h 610"/>
                    <a:gd name="T6" fmla="*/ 711 w 773"/>
                    <a:gd name="T7" fmla="*/ 133 h 610"/>
                    <a:gd name="T8" fmla="*/ 657 w 773"/>
                    <a:gd name="T9" fmla="*/ 126 h 610"/>
                    <a:gd name="T10" fmla="*/ 586 w 773"/>
                    <a:gd name="T11" fmla="*/ 116 h 610"/>
                    <a:gd name="T12" fmla="*/ 506 w 773"/>
                    <a:gd name="T13" fmla="*/ 104 h 610"/>
                    <a:gd name="T14" fmla="*/ 421 w 773"/>
                    <a:gd name="T15" fmla="*/ 88 h 610"/>
                    <a:gd name="T16" fmla="*/ 338 w 773"/>
                    <a:gd name="T17" fmla="*/ 69 h 610"/>
                    <a:gd name="T18" fmla="*/ 262 w 773"/>
                    <a:gd name="T19" fmla="*/ 50 h 610"/>
                    <a:gd name="T20" fmla="*/ 199 w 773"/>
                    <a:gd name="T21" fmla="*/ 31 h 610"/>
                    <a:gd name="T22" fmla="*/ 151 w 773"/>
                    <a:gd name="T23" fmla="*/ 17 h 610"/>
                    <a:gd name="T24" fmla="*/ 121 w 773"/>
                    <a:gd name="T25" fmla="*/ 8 h 610"/>
                    <a:gd name="T26" fmla="*/ 107 w 773"/>
                    <a:gd name="T27" fmla="*/ 3 h 610"/>
                    <a:gd name="T28" fmla="*/ 99 w 773"/>
                    <a:gd name="T29" fmla="*/ 3 h 610"/>
                    <a:gd name="T30" fmla="*/ 99 w 773"/>
                    <a:gd name="T31" fmla="*/ 0 h 610"/>
                    <a:gd name="T32" fmla="*/ 99 w 773"/>
                    <a:gd name="T33" fmla="*/ 3 h 610"/>
                    <a:gd name="T34" fmla="*/ 97 w 773"/>
                    <a:gd name="T35" fmla="*/ 12 h 610"/>
                    <a:gd name="T36" fmla="*/ 92 w 773"/>
                    <a:gd name="T37" fmla="*/ 41 h 610"/>
                    <a:gd name="T38" fmla="*/ 83 w 773"/>
                    <a:gd name="T39" fmla="*/ 95 h 610"/>
                    <a:gd name="T40" fmla="*/ 69 w 773"/>
                    <a:gd name="T41" fmla="*/ 185 h 610"/>
                    <a:gd name="T42" fmla="*/ 52 w 773"/>
                    <a:gd name="T43" fmla="*/ 293 h 610"/>
                    <a:gd name="T44" fmla="*/ 33 w 773"/>
                    <a:gd name="T45" fmla="*/ 407 h 610"/>
                    <a:gd name="T46" fmla="*/ 19 w 773"/>
                    <a:gd name="T47" fmla="*/ 501 h 610"/>
                    <a:gd name="T48" fmla="*/ 10 w 773"/>
                    <a:gd name="T49" fmla="*/ 563 h 610"/>
                    <a:gd name="T50" fmla="*/ 3 w 773"/>
                    <a:gd name="T51" fmla="*/ 596 h 610"/>
                    <a:gd name="T52" fmla="*/ 3 w 773"/>
                    <a:gd name="T53" fmla="*/ 608 h 610"/>
                    <a:gd name="T54" fmla="*/ 0 w 773"/>
                    <a:gd name="T55" fmla="*/ 610 h 610"/>
                    <a:gd name="T56" fmla="*/ 0 w 773"/>
                    <a:gd name="T57" fmla="*/ 610 h 610"/>
                    <a:gd name="T58" fmla="*/ 3 w 773"/>
                    <a:gd name="T59" fmla="*/ 610 h 610"/>
                    <a:gd name="T60" fmla="*/ 3 w 773"/>
                    <a:gd name="T61" fmla="*/ 610 h 610"/>
                    <a:gd name="T62" fmla="*/ 3 w 773"/>
                    <a:gd name="T63" fmla="*/ 610 h 610"/>
                    <a:gd name="T64" fmla="*/ 3 w 773"/>
                    <a:gd name="T65" fmla="*/ 610 h 610"/>
                    <a:gd name="T66" fmla="*/ 3 w 773"/>
                    <a:gd name="T67" fmla="*/ 610 h 610"/>
                    <a:gd name="T68" fmla="*/ 3 w 773"/>
                    <a:gd name="T69" fmla="*/ 610 h 610"/>
                    <a:gd name="T70" fmla="*/ 3 w 773"/>
                    <a:gd name="T71" fmla="*/ 610 h 610"/>
                    <a:gd name="T72" fmla="*/ 5 w 773"/>
                    <a:gd name="T73" fmla="*/ 608 h 610"/>
                    <a:gd name="T74" fmla="*/ 19 w 773"/>
                    <a:gd name="T75" fmla="*/ 600 h 610"/>
                    <a:gd name="T76" fmla="*/ 57 w 773"/>
                    <a:gd name="T77" fmla="*/ 577 h 610"/>
                    <a:gd name="T78" fmla="*/ 130 w 773"/>
                    <a:gd name="T79" fmla="*/ 532 h 610"/>
                    <a:gd name="T80" fmla="*/ 246 w 773"/>
                    <a:gd name="T81" fmla="*/ 461 h 610"/>
                    <a:gd name="T82" fmla="*/ 388 w 773"/>
                    <a:gd name="T83" fmla="*/ 374 h 610"/>
                    <a:gd name="T84" fmla="*/ 529 w 773"/>
                    <a:gd name="T85" fmla="*/ 289 h 610"/>
                    <a:gd name="T86" fmla="*/ 645 w 773"/>
                    <a:gd name="T87" fmla="*/ 218 h 610"/>
                    <a:gd name="T88" fmla="*/ 718 w 773"/>
                    <a:gd name="T89" fmla="*/ 173 h 610"/>
                    <a:gd name="T90" fmla="*/ 756 w 773"/>
                    <a:gd name="T91" fmla="*/ 149 h 610"/>
                    <a:gd name="T92" fmla="*/ 770 w 773"/>
                    <a:gd name="T93" fmla="*/ 142 h 610"/>
                    <a:gd name="T94" fmla="*/ 773 w 773"/>
                    <a:gd name="T95" fmla="*/ 140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73" h="610">
                      <a:moveTo>
                        <a:pt x="773" y="140"/>
                      </a:moveTo>
                      <a:lnTo>
                        <a:pt x="770" y="140"/>
                      </a:lnTo>
                      <a:lnTo>
                        <a:pt x="768" y="140"/>
                      </a:lnTo>
                      <a:lnTo>
                        <a:pt x="766" y="140"/>
                      </a:lnTo>
                      <a:lnTo>
                        <a:pt x="759" y="137"/>
                      </a:lnTo>
                      <a:lnTo>
                        <a:pt x="747" y="137"/>
                      </a:lnTo>
                      <a:lnTo>
                        <a:pt x="733" y="135"/>
                      </a:lnTo>
                      <a:lnTo>
                        <a:pt x="711" y="133"/>
                      </a:lnTo>
                      <a:lnTo>
                        <a:pt x="688" y="130"/>
                      </a:lnTo>
                      <a:lnTo>
                        <a:pt x="657" y="126"/>
                      </a:lnTo>
                      <a:lnTo>
                        <a:pt x="622" y="121"/>
                      </a:lnTo>
                      <a:lnTo>
                        <a:pt x="586" y="116"/>
                      </a:lnTo>
                      <a:lnTo>
                        <a:pt x="546" y="111"/>
                      </a:lnTo>
                      <a:lnTo>
                        <a:pt x="506" y="104"/>
                      </a:lnTo>
                      <a:lnTo>
                        <a:pt x="463" y="97"/>
                      </a:lnTo>
                      <a:lnTo>
                        <a:pt x="421" y="88"/>
                      </a:lnTo>
                      <a:lnTo>
                        <a:pt x="378" y="78"/>
                      </a:lnTo>
                      <a:lnTo>
                        <a:pt x="338" y="69"/>
                      </a:lnTo>
                      <a:lnTo>
                        <a:pt x="300" y="59"/>
                      </a:lnTo>
                      <a:lnTo>
                        <a:pt x="262" y="50"/>
                      </a:lnTo>
                      <a:lnTo>
                        <a:pt x="229" y="41"/>
                      </a:lnTo>
                      <a:lnTo>
                        <a:pt x="199" y="31"/>
                      </a:lnTo>
                      <a:lnTo>
                        <a:pt x="173" y="24"/>
                      </a:lnTo>
                      <a:lnTo>
                        <a:pt x="151" y="17"/>
                      </a:lnTo>
                      <a:lnTo>
                        <a:pt x="133" y="12"/>
                      </a:lnTo>
                      <a:lnTo>
                        <a:pt x="121" y="8"/>
                      </a:lnTo>
                      <a:lnTo>
                        <a:pt x="111" y="5"/>
                      </a:lnTo>
                      <a:lnTo>
                        <a:pt x="107" y="3"/>
                      </a:lnTo>
                      <a:lnTo>
                        <a:pt x="102" y="3"/>
                      </a:lnTo>
                      <a:lnTo>
                        <a:pt x="99" y="3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99" y="3"/>
                      </a:lnTo>
                      <a:lnTo>
                        <a:pt x="99" y="3"/>
                      </a:lnTo>
                      <a:lnTo>
                        <a:pt x="97" y="5"/>
                      </a:lnTo>
                      <a:lnTo>
                        <a:pt x="97" y="12"/>
                      </a:lnTo>
                      <a:lnTo>
                        <a:pt x="95" y="24"/>
                      </a:lnTo>
                      <a:lnTo>
                        <a:pt x="92" y="41"/>
                      </a:lnTo>
                      <a:lnTo>
                        <a:pt x="90" y="64"/>
                      </a:lnTo>
                      <a:lnTo>
                        <a:pt x="83" y="95"/>
                      </a:lnTo>
                      <a:lnTo>
                        <a:pt x="78" y="135"/>
                      </a:lnTo>
                      <a:lnTo>
                        <a:pt x="69" y="185"/>
                      </a:lnTo>
                      <a:lnTo>
                        <a:pt x="62" y="237"/>
                      </a:lnTo>
                      <a:lnTo>
                        <a:pt x="52" y="293"/>
                      </a:lnTo>
                      <a:lnTo>
                        <a:pt x="43" y="350"/>
                      </a:lnTo>
                      <a:lnTo>
                        <a:pt x="33" y="407"/>
                      </a:lnTo>
                      <a:lnTo>
                        <a:pt x="26" y="456"/>
                      </a:lnTo>
                      <a:lnTo>
                        <a:pt x="19" y="501"/>
                      </a:lnTo>
                      <a:lnTo>
                        <a:pt x="12" y="537"/>
                      </a:lnTo>
                      <a:lnTo>
                        <a:pt x="10" y="563"/>
                      </a:lnTo>
                      <a:lnTo>
                        <a:pt x="5" y="582"/>
                      </a:lnTo>
                      <a:lnTo>
                        <a:pt x="3" y="596"/>
                      </a:lnTo>
                      <a:lnTo>
                        <a:pt x="3" y="603"/>
                      </a:lnTo>
                      <a:lnTo>
                        <a:pt x="3" y="608"/>
                      </a:lnTo>
                      <a:lnTo>
                        <a:pt x="0" y="608"/>
                      </a:lnTo>
                      <a:lnTo>
                        <a:pt x="0" y="610"/>
                      </a:lnTo>
                      <a:lnTo>
                        <a:pt x="0" y="610"/>
                      </a:lnTo>
                      <a:lnTo>
                        <a:pt x="0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5" y="608"/>
                      </a:lnTo>
                      <a:lnTo>
                        <a:pt x="10" y="605"/>
                      </a:lnTo>
                      <a:lnTo>
                        <a:pt x="19" y="600"/>
                      </a:lnTo>
                      <a:lnTo>
                        <a:pt x="33" y="591"/>
                      </a:lnTo>
                      <a:lnTo>
                        <a:pt x="57" y="577"/>
                      </a:lnTo>
                      <a:lnTo>
                        <a:pt x="88" y="558"/>
                      </a:lnTo>
                      <a:lnTo>
                        <a:pt x="130" y="532"/>
                      </a:lnTo>
                      <a:lnTo>
                        <a:pt x="185" y="499"/>
                      </a:lnTo>
                      <a:lnTo>
                        <a:pt x="246" y="461"/>
                      </a:lnTo>
                      <a:lnTo>
                        <a:pt x="317" y="419"/>
                      </a:lnTo>
                      <a:lnTo>
                        <a:pt x="388" y="374"/>
                      </a:lnTo>
                      <a:lnTo>
                        <a:pt x="461" y="331"/>
                      </a:lnTo>
                      <a:lnTo>
                        <a:pt x="529" y="289"/>
                      </a:lnTo>
                      <a:lnTo>
                        <a:pt x="591" y="251"/>
                      </a:lnTo>
                      <a:lnTo>
                        <a:pt x="645" y="218"/>
                      </a:lnTo>
                      <a:lnTo>
                        <a:pt x="688" y="192"/>
                      </a:lnTo>
                      <a:lnTo>
                        <a:pt x="718" y="173"/>
                      </a:lnTo>
                      <a:lnTo>
                        <a:pt x="742" y="159"/>
                      </a:lnTo>
                      <a:lnTo>
                        <a:pt x="756" y="149"/>
                      </a:lnTo>
                      <a:lnTo>
                        <a:pt x="766" y="145"/>
                      </a:lnTo>
                      <a:lnTo>
                        <a:pt x="770" y="142"/>
                      </a:lnTo>
                      <a:lnTo>
                        <a:pt x="773" y="140"/>
                      </a:lnTo>
                      <a:lnTo>
                        <a:pt x="773" y="140"/>
                      </a:lnTo>
                      <a:lnTo>
                        <a:pt x="773" y="14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5" name="Freeform 51">
                  <a:extLst>
                    <a:ext uri="{FF2B5EF4-FFF2-40B4-BE49-F238E27FC236}">
                      <a16:creationId xmlns:a16="http://schemas.microsoft.com/office/drawing/2014/main" id="{40A26AC0-BDF4-426A-80DC-CBFF6C676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5" y="2659"/>
                  <a:ext cx="645" cy="876"/>
                </a:xfrm>
                <a:custGeom>
                  <a:avLst/>
                  <a:gdLst>
                    <a:gd name="T0" fmla="*/ 643 w 645"/>
                    <a:gd name="T1" fmla="*/ 869 h 876"/>
                    <a:gd name="T2" fmla="*/ 633 w 645"/>
                    <a:gd name="T3" fmla="*/ 841 h 876"/>
                    <a:gd name="T4" fmla="*/ 617 w 645"/>
                    <a:gd name="T5" fmla="*/ 779 h 876"/>
                    <a:gd name="T6" fmla="*/ 584 w 645"/>
                    <a:gd name="T7" fmla="*/ 668 h 876"/>
                    <a:gd name="T8" fmla="*/ 539 w 645"/>
                    <a:gd name="T9" fmla="*/ 517 h 876"/>
                    <a:gd name="T10" fmla="*/ 492 w 645"/>
                    <a:gd name="T11" fmla="*/ 354 h 876"/>
                    <a:gd name="T12" fmla="*/ 447 w 645"/>
                    <a:gd name="T13" fmla="*/ 205 h 876"/>
                    <a:gd name="T14" fmla="*/ 416 w 645"/>
                    <a:gd name="T15" fmla="*/ 96 h 876"/>
                    <a:gd name="T16" fmla="*/ 399 w 645"/>
                    <a:gd name="T17" fmla="*/ 35 h 876"/>
                    <a:gd name="T18" fmla="*/ 390 w 645"/>
                    <a:gd name="T19" fmla="*/ 7 h 876"/>
                    <a:gd name="T20" fmla="*/ 390 w 645"/>
                    <a:gd name="T21" fmla="*/ 0 h 876"/>
                    <a:gd name="T22" fmla="*/ 390 w 645"/>
                    <a:gd name="T23" fmla="*/ 0 h 876"/>
                    <a:gd name="T24" fmla="*/ 388 w 645"/>
                    <a:gd name="T25" fmla="*/ 0 h 876"/>
                    <a:gd name="T26" fmla="*/ 388 w 645"/>
                    <a:gd name="T27" fmla="*/ 0 h 876"/>
                    <a:gd name="T28" fmla="*/ 388 w 645"/>
                    <a:gd name="T29" fmla="*/ 0 h 876"/>
                    <a:gd name="T30" fmla="*/ 388 w 645"/>
                    <a:gd name="T31" fmla="*/ 0 h 876"/>
                    <a:gd name="T32" fmla="*/ 388 w 645"/>
                    <a:gd name="T33" fmla="*/ 0 h 876"/>
                    <a:gd name="T34" fmla="*/ 388 w 645"/>
                    <a:gd name="T35" fmla="*/ 0 h 876"/>
                    <a:gd name="T36" fmla="*/ 388 w 645"/>
                    <a:gd name="T37" fmla="*/ 0 h 876"/>
                    <a:gd name="T38" fmla="*/ 388 w 645"/>
                    <a:gd name="T39" fmla="*/ 0 h 876"/>
                    <a:gd name="T40" fmla="*/ 383 w 645"/>
                    <a:gd name="T41" fmla="*/ 4 h 876"/>
                    <a:gd name="T42" fmla="*/ 371 w 645"/>
                    <a:gd name="T43" fmla="*/ 26 h 876"/>
                    <a:gd name="T44" fmla="*/ 343 w 645"/>
                    <a:gd name="T45" fmla="*/ 73 h 876"/>
                    <a:gd name="T46" fmla="*/ 291 w 645"/>
                    <a:gd name="T47" fmla="*/ 155 h 876"/>
                    <a:gd name="T48" fmla="*/ 225 w 645"/>
                    <a:gd name="T49" fmla="*/ 269 h 876"/>
                    <a:gd name="T50" fmla="*/ 151 w 645"/>
                    <a:gd name="T51" fmla="*/ 387 h 876"/>
                    <a:gd name="T52" fmla="*/ 88 w 645"/>
                    <a:gd name="T53" fmla="*/ 493 h 876"/>
                    <a:gd name="T54" fmla="*/ 40 w 645"/>
                    <a:gd name="T55" fmla="*/ 569 h 876"/>
                    <a:gd name="T56" fmla="*/ 17 w 645"/>
                    <a:gd name="T57" fmla="*/ 611 h 876"/>
                    <a:gd name="T58" fmla="*/ 5 w 645"/>
                    <a:gd name="T59" fmla="*/ 630 h 876"/>
                    <a:gd name="T60" fmla="*/ 0 w 645"/>
                    <a:gd name="T61" fmla="*/ 635 h 876"/>
                    <a:gd name="T62" fmla="*/ 0 w 645"/>
                    <a:gd name="T63" fmla="*/ 635 h 876"/>
                    <a:gd name="T64" fmla="*/ 5 w 645"/>
                    <a:gd name="T65" fmla="*/ 635 h 876"/>
                    <a:gd name="T66" fmla="*/ 14 w 645"/>
                    <a:gd name="T67" fmla="*/ 637 h 876"/>
                    <a:gd name="T68" fmla="*/ 36 w 645"/>
                    <a:gd name="T69" fmla="*/ 644 h 876"/>
                    <a:gd name="T70" fmla="*/ 76 w 645"/>
                    <a:gd name="T71" fmla="*/ 656 h 876"/>
                    <a:gd name="T72" fmla="*/ 132 w 645"/>
                    <a:gd name="T73" fmla="*/ 673 h 876"/>
                    <a:gd name="T74" fmla="*/ 203 w 645"/>
                    <a:gd name="T75" fmla="*/ 694 h 876"/>
                    <a:gd name="T76" fmla="*/ 281 w 645"/>
                    <a:gd name="T77" fmla="*/ 722 h 876"/>
                    <a:gd name="T78" fmla="*/ 362 w 645"/>
                    <a:gd name="T79" fmla="*/ 751 h 876"/>
                    <a:gd name="T80" fmla="*/ 440 w 645"/>
                    <a:gd name="T81" fmla="*/ 784 h 876"/>
                    <a:gd name="T82" fmla="*/ 508 w 645"/>
                    <a:gd name="T83" fmla="*/ 815 h 876"/>
                    <a:gd name="T84" fmla="*/ 567 w 645"/>
                    <a:gd name="T85" fmla="*/ 841 h 876"/>
                    <a:gd name="T86" fmla="*/ 607 w 645"/>
                    <a:gd name="T87" fmla="*/ 859 h 876"/>
                    <a:gd name="T88" fmla="*/ 631 w 645"/>
                    <a:gd name="T89" fmla="*/ 871 h 876"/>
                    <a:gd name="T90" fmla="*/ 640 w 645"/>
                    <a:gd name="T91" fmla="*/ 876 h 876"/>
                    <a:gd name="T92" fmla="*/ 643 w 645"/>
                    <a:gd name="T93" fmla="*/ 876 h 876"/>
                    <a:gd name="T94" fmla="*/ 645 w 645"/>
                    <a:gd name="T95" fmla="*/ 876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45" h="876">
                      <a:moveTo>
                        <a:pt x="643" y="874"/>
                      </a:moveTo>
                      <a:lnTo>
                        <a:pt x="643" y="869"/>
                      </a:lnTo>
                      <a:lnTo>
                        <a:pt x="638" y="859"/>
                      </a:lnTo>
                      <a:lnTo>
                        <a:pt x="633" y="841"/>
                      </a:lnTo>
                      <a:lnTo>
                        <a:pt x="626" y="815"/>
                      </a:lnTo>
                      <a:lnTo>
                        <a:pt x="617" y="779"/>
                      </a:lnTo>
                      <a:lnTo>
                        <a:pt x="603" y="732"/>
                      </a:lnTo>
                      <a:lnTo>
                        <a:pt x="584" y="668"/>
                      </a:lnTo>
                      <a:lnTo>
                        <a:pt x="562" y="597"/>
                      </a:lnTo>
                      <a:lnTo>
                        <a:pt x="539" y="517"/>
                      </a:lnTo>
                      <a:lnTo>
                        <a:pt x="515" y="437"/>
                      </a:lnTo>
                      <a:lnTo>
                        <a:pt x="492" y="354"/>
                      </a:lnTo>
                      <a:lnTo>
                        <a:pt x="468" y="276"/>
                      </a:lnTo>
                      <a:lnTo>
                        <a:pt x="447" y="205"/>
                      </a:lnTo>
                      <a:lnTo>
                        <a:pt x="430" y="144"/>
                      </a:lnTo>
                      <a:lnTo>
                        <a:pt x="416" y="96"/>
                      </a:lnTo>
                      <a:lnTo>
                        <a:pt x="407" y="61"/>
                      </a:lnTo>
                      <a:lnTo>
                        <a:pt x="399" y="35"/>
                      </a:lnTo>
                      <a:lnTo>
                        <a:pt x="395" y="18"/>
                      </a:lnTo>
                      <a:lnTo>
                        <a:pt x="390" y="7"/>
                      </a:lnTo>
                      <a:lnTo>
                        <a:pt x="390" y="2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5" y="2"/>
                      </a:lnTo>
                      <a:lnTo>
                        <a:pt x="383" y="4"/>
                      </a:lnTo>
                      <a:lnTo>
                        <a:pt x="378" y="14"/>
                      </a:lnTo>
                      <a:lnTo>
                        <a:pt x="371" y="26"/>
                      </a:lnTo>
                      <a:lnTo>
                        <a:pt x="359" y="47"/>
                      </a:lnTo>
                      <a:lnTo>
                        <a:pt x="343" y="73"/>
                      </a:lnTo>
                      <a:lnTo>
                        <a:pt x="319" y="111"/>
                      </a:lnTo>
                      <a:lnTo>
                        <a:pt x="291" y="155"/>
                      </a:lnTo>
                      <a:lnTo>
                        <a:pt x="260" y="210"/>
                      </a:lnTo>
                      <a:lnTo>
                        <a:pt x="225" y="269"/>
                      </a:lnTo>
                      <a:lnTo>
                        <a:pt x="187" y="328"/>
                      </a:lnTo>
                      <a:lnTo>
                        <a:pt x="151" y="387"/>
                      </a:lnTo>
                      <a:lnTo>
                        <a:pt x="118" y="441"/>
                      </a:lnTo>
                      <a:lnTo>
                        <a:pt x="88" y="493"/>
                      </a:lnTo>
                      <a:lnTo>
                        <a:pt x="62" y="536"/>
                      </a:lnTo>
                      <a:lnTo>
                        <a:pt x="40" y="569"/>
                      </a:lnTo>
                      <a:lnTo>
                        <a:pt x="26" y="592"/>
                      </a:lnTo>
                      <a:lnTo>
                        <a:pt x="17" y="611"/>
                      </a:lnTo>
                      <a:lnTo>
                        <a:pt x="7" y="623"/>
                      </a:lnTo>
                      <a:lnTo>
                        <a:pt x="5" y="630"/>
                      </a:lnTo>
                      <a:lnTo>
                        <a:pt x="3" y="633"/>
                      </a:lnTo>
                      <a:lnTo>
                        <a:pt x="0" y="635"/>
                      </a:lnTo>
                      <a:lnTo>
                        <a:pt x="0" y="635"/>
                      </a:lnTo>
                      <a:lnTo>
                        <a:pt x="0" y="635"/>
                      </a:lnTo>
                      <a:lnTo>
                        <a:pt x="3" y="635"/>
                      </a:lnTo>
                      <a:lnTo>
                        <a:pt x="5" y="635"/>
                      </a:lnTo>
                      <a:lnTo>
                        <a:pt x="7" y="637"/>
                      </a:lnTo>
                      <a:lnTo>
                        <a:pt x="14" y="637"/>
                      </a:lnTo>
                      <a:lnTo>
                        <a:pt x="24" y="642"/>
                      </a:lnTo>
                      <a:lnTo>
                        <a:pt x="36" y="644"/>
                      </a:lnTo>
                      <a:lnTo>
                        <a:pt x="55" y="649"/>
                      </a:lnTo>
                      <a:lnTo>
                        <a:pt x="76" y="656"/>
                      </a:lnTo>
                      <a:lnTo>
                        <a:pt x="102" y="663"/>
                      </a:lnTo>
                      <a:lnTo>
                        <a:pt x="132" y="673"/>
                      </a:lnTo>
                      <a:lnTo>
                        <a:pt x="168" y="685"/>
                      </a:lnTo>
                      <a:lnTo>
                        <a:pt x="203" y="694"/>
                      </a:lnTo>
                      <a:lnTo>
                        <a:pt x="241" y="708"/>
                      </a:lnTo>
                      <a:lnTo>
                        <a:pt x="281" y="722"/>
                      </a:lnTo>
                      <a:lnTo>
                        <a:pt x="321" y="737"/>
                      </a:lnTo>
                      <a:lnTo>
                        <a:pt x="362" y="751"/>
                      </a:lnTo>
                      <a:lnTo>
                        <a:pt x="402" y="767"/>
                      </a:lnTo>
                      <a:lnTo>
                        <a:pt x="440" y="784"/>
                      </a:lnTo>
                      <a:lnTo>
                        <a:pt x="475" y="798"/>
                      </a:lnTo>
                      <a:lnTo>
                        <a:pt x="508" y="815"/>
                      </a:lnTo>
                      <a:lnTo>
                        <a:pt x="539" y="829"/>
                      </a:lnTo>
                      <a:lnTo>
                        <a:pt x="567" y="841"/>
                      </a:lnTo>
                      <a:lnTo>
                        <a:pt x="588" y="852"/>
                      </a:lnTo>
                      <a:lnTo>
                        <a:pt x="607" y="859"/>
                      </a:lnTo>
                      <a:lnTo>
                        <a:pt x="621" y="867"/>
                      </a:lnTo>
                      <a:lnTo>
                        <a:pt x="631" y="871"/>
                      </a:lnTo>
                      <a:lnTo>
                        <a:pt x="638" y="874"/>
                      </a:lnTo>
                      <a:lnTo>
                        <a:pt x="640" y="876"/>
                      </a:lnTo>
                      <a:lnTo>
                        <a:pt x="643" y="876"/>
                      </a:lnTo>
                      <a:lnTo>
                        <a:pt x="643" y="876"/>
                      </a:lnTo>
                      <a:lnTo>
                        <a:pt x="645" y="876"/>
                      </a:lnTo>
                      <a:lnTo>
                        <a:pt x="645" y="876"/>
                      </a:lnTo>
                      <a:lnTo>
                        <a:pt x="643" y="87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6" name="Freeform 52">
                  <a:extLst>
                    <a:ext uri="{FF2B5EF4-FFF2-40B4-BE49-F238E27FC236}">
                      <a16:creationId xmlns:a16="http://schemas.microsoft.com/office/drawing/2014/main" id="{D966A31D-BC9B-4612-A1D2-A999BA5F8D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0" y="2659"/>
                  <a:ext cx="889" cy="876"/>
                </a:xfrm>
                <a:custGeom>
                  <a:avLst/>
                  <a:gdLst>
                    <a:gd name="T0" fmla="*/ 886 w 889"/>
                    <a:gd name="T1" fmla="*/ 304 h 876"/>
                    <a:gd name="T2" fmla="*/ 870 w 889"/>
                    <a:gd name="T3" fmla="*/ 300 h 876"/>
                    <a:gd name="T4" fmla="*/ 825 w 889"/>
                    <a:gd name="T5" fmla="*/ 283 h 876"/>
                    <a:gd name="T6" fmla="*/ 737 w 889"/>
                    <a:gd name="T7" fmla="*/ 252 h 876"/>
                    <a:gd name="T8" fmla="*/ 598 w 889"/>
                    <a:gd name="T9" fmla="*/ 205 h 876"/>
                    <a:gd name="T10" fmla="*/ 435 w 889"/>
                    <a:gd name="T11" fmla="*/ 148 h 876"/>
                    <a:gd name="T12" fmla="*/ 274 w 889"/>
                    <a:gd name="T13" fmla="*/ 94 h 876"/>
                    <a:gd name="T14" fmla="*/ 142 w 889"/>
                    <a:gd name="T15" fmla="*/ 47 h 876"/>
                    <a:gd name="T16" fmla="*/ 62 w 889"/>
                    <a:gd name="T17" fmla="*/ 18 h 876"/>
                    <a:gd name="T18" fmla="*/ 19 w 889"/>
                    <a:gd name="T19" fmla="*/ 4 h 876"/>
                    <a:gd name="T20" fmla="*/ 5 w 889"/>
                    <a:gd name="T21" fmla="*/ 0 h 876"/>
                    <a:gd name="T22" fmla="*/ 3 w 889"/>
                    <a:gd name="T23" fmla="*/ 0 h 876"/>
                    <a:gd name="T24" fmla="*/ 3 w 889"/>
                    <a:gd name="T25" fmla="*/ 0 h 876"/>
                    <a:gd name="T26" fmla="*/ 3 w 889"/>
                    <a:gd name="T27" fmla="*/ 0 h 876"/>
                    <a:gd name="T28" fmla="*/ 3 w 889"/>
                    <a:gd name="T29" fmla="*/ 0 h 876"/>
                    <a:gd name="T30" fmla="*/ 3 w 889"/>
                    <a:gd name="T31" fmla="*/ 0 h 876"/>
                    <a:gd name="T32" fmla="*/ 3 w 889"/>
                    <a:gd name="T33" fmla="*/ 0 h 876"/>
                    <a:gd name="T34" fmla="*/ 3 w 889"/>
                    <a:gd name="T35" fmla="*/ 0 h 876"/>
                    <a:gd name="T36" fmla="*/ 0 w 889"/>
                    <a:gd name="T37" fmla="*/ 0 h 876"/>
                    <a:gd name="T38" fmla="*/ 0 w 889"/>
                    <a:gd name="T39" fmla="*/ 2 h 876"/>
                    <a:gd name="T40" fmla="*/ 3 w 889"/>
                    <a:gd name="T41" fmla="*/ 2 h 876"/>
                    <a:gd name="T42" fmla="*/ 7 w 889"/>
                    <a:gd name="T43" fmla="*/ 18 h 876"/>
                    <a:gd name="T44" fmla="*/ 19 w 889"/>
                    <a:gd name="T45" fmla="*/ 61 h 876"/>
                    <a:gd name="T46" fmla="*/ 43 w 889"/>
                    <a:gd name="T47" fmla="*/ 144 h 876"/>
                    <a:gd name="T48" fmla="*/ 83 w 889"/>
                    <a:gd name="T49" fmla="*/ 276 h 876"/>
                    <a:gd name="T50" fmla="*/ 128 w 889"/>
                    <a:gd name="T51" fmla="*/ 437 h 876"/>
                    <a:gd name="T52" fmla="*/ 175 w 889"/>
                    <a:gd name="T53" fmla="*/ 597 h 876"/>
                    <a:gd name="T54" fmla="*/ 215 w 889"/>
                    <a:gd name="T55" fmla="*/ 732 h 876"/>
                    <a:gd name="T56" fmla="*/ 239 w 889"/>
                    <a:gd name="T57" fmla="*/ 815 h 876"/>
                    <a:gd name="T58" fmla="*/ 253 w 889"/>
                    <a:gd name="T59" fmla="*/ 859 h 876"/>
                    <a:gd name="T60" fmla="*/ 258 w 889"/>
                    <a:gd name="T61" fmla="*/ 874 h 876"/>
                    <a:gd name="T62" fmla="*/ 258 w 889"/>
                    <a:gd name="T63" fmla="*/ 876 h 876"/>
                    <a:gd name="T64" fmla="*/ 258 w 889"/>
                    <a:gd name="T65" fmla="*/ 876 h 876"/>
                    <a:gd name="T66" fmla="*/ 265 w 889"/>
                    <a:gd name="T67" fmla="*/ 871 h 876"/>
                    <a:gd name="T68" fmla="*/ 279 w 889"/>
                    <a:gd name="T69" fmla="*/ 857 h 876"/>
                    <a:gd name="T70" fmla="*/ 307 w 889"/>
                    <a:gd name="T71" fmla="*/ 829 h 876"/>
                    <a:gd name="T72" fmla="*/ 355 w 889"/>
                    <a:gd name="T73" fmla="*/ 784 h 876"/>
                    <a:gd name="T74" fmla="*/ 414 w 889"/>
                    <a:gd name="T75" fmla="*/ 725 h 876"/>
                    <a:gd name="T76" fmla="*/ 485 w 889"/>
                    <a:gd name="T77" fmla="*/ 656 h 876"/>
                    <a:gd name="T78" fmla="*/ 562 w 889"/>
                    <a:gd name="T79" fmla="*/ 585 h 876"/>
                    <a:gd name="T80" fmla="*/ 640 w 889"/>
                    <a:gd name="T81" fmla="*/ 515 h 876"/>
                    <a:gd name="T82" fmla="*/ 716 w 889"/>
                    <a:gd name="T83" fmla="*/ 451 h 876"/>
                    <a:gd name="T84" fmla="*/ 782 w 889"/>
                    <a:gd name="T85" fmla="*/ 394 h 876"/>
                    <a:gd name="T86" fmla="*/ 832 w 889"/>
                    <a:gd name="T87" fmla="*/ 352 h 876"/>
                    <a:gd name="T88" fmla="*/ 865 w 889"/>
                    <a:gd name="T89" fmla="*/ 326 h 876"/>
                    <a:gd name="T90" fmla="*/ 881 w 889"/>
                    <a:gd name="T91" fmla="*/ 311 h 876"/>
                    <a:gd name="T92" fmla="*/ 886 w 889"/>
                    <a:gd name="T93" fmla="*/ 307 h 876"/>
                    <a:gd name="T94" fmla="*/ 889 w 889"/>
                    <a:gd name="T95" fmla="*/ 307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9" h="876">
                      <a:moveTo>
                        <a:pt x="889" y="307"/>
                      </a:moveTo>
                      <a:lnTo>
                        <a:pt x="886" y="304"/>
                      </a:lnTo>
                      <a:lnTo>
                        <a:pt x="879" y="304"/>
                      </a:lnTo>
                      <a:lnTo>
                        <a:pt x="870" y="300"/>
                      </a:lnTo>
                      <a:lnTo>
                        <a:pt x="851" y="292"/>
                      </a:lnTo>
                      <a:lnTo>
                        <a:pt x="825" y="283"/>
                      </a:lnTo>
                      <a:lnTo>
                        <a:pt x="787" y="271"/>
                      </a:lnTo>
                      <a:lnTo>
                        <a:pt x="737" y="252"/>
                      </a:lnTo>
                      <a:lnTo>
                        <a:pt x="671" y="231"/>
                      </a:lnTo>
                      <a:lnTo>
                        <a:pt x="598" y="205"/>
                      </a:lnTo>
                      <a:lnTo>
                        <a:pt x="518" y="177"/>
                      </a:lnTo>
                      <a:lnTo>
                        <a:pt x="435" y="148"/>
                      </a:lnTo>
                      <a:lnTo>
                        <a:pt x="352" y="120"/>
                      </a:lnTo>
                      <a:lnTo>
                        <a:pt x="274" y="94"/>
                      </a:lnTo>
                      <a:lnTo>
                        <a:pt x="203" y="68"/>
                      </a:lnTo>
                      <a:lnTo>
                        <a:pt x="142" y="47"/>
                      </a:lnTo>
                      <a:lnTo>
                        <a:pt x="97" y="33"/>
                      </a:lnTo>
                      <a:lnTo>
                        <a:pt x="62" y="18"/>
                      </a:lnTo>
                      <a:lnTo>
                        <a:pt x="36" y="11"/>
                      </a:lnTo>
                      <a:lnTo>
                        <a:pt x="19" y="4"/>
                      </a:lnTo>
                      <a:lnTo>
                        <a:pt x="10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9"/>
                      </a:lnTo>
                      <a:lnTo>
                        <a:pt x="7" y="18"/>
                      </a:lnTo>
                      <a:lnTo>
                        <a:pt x="12" y="35"/>
                      </a:lnTo>
                      <a:lnTo>
                        <a:pt x="19" y="61"/>
                      </a:lnTo>
                      <a:lnTo>
                        <a:pt x="29" y="96"/>
                      </a:lnTo>
                      <a:lnTo>
                        <a:pt x="43" y="144"/>
                      </a:lnTo>
                      <a:lnTo>
                        <a:pt x="62" y="205"/>
                      </a:lnTo>
                      <a:lnTo>
                        <a:pt x="83" y="276"/>
                      </a:lnTo>
                      <a:lnTo>
                        <a:pt x="104" y="354"/>
                      </a:lnTo>
                      <a:lnTo>
                        <a:pt x="128" y="437"/>
                      </a:lnTo>
                      <a:lnTo>
                        <a:pt x="154" y="517"/>
                      </a:lnTo>
                      <a:lnTo>
                        <a:pt x="175" y="597"/>
                      </a:lnTo>
                      <a:lnTo>
                        <a:pt x="196" y="668"/>
                      </a:lnTo>
                      <a:lnTo>
                        <a:pt x="215" y="732"/>
                      </a:lnTo>
                      <a:lnTo>
                        <a:pt x="229" y="779"/>
                      </a:lnTo>
                      <a:lnTo>
                        <a:pt x="239" y="815"/>
                      </a:lnTo>
                      <a:lnTo>
                        <a:pt x="248" y="841"/>
                      </a:lnTo>
                      <a:lnTo>
                        <a:pt x="253" y="859"/>
                      </a:lnTo>
                      <a:lnTo>
                        <a:pt x="255" y="869"/>
                      </a:lnTo>
                      <a:lnTo>
                        <a:pt x="258" y="874"/>
                      </a:lnTo>
                      <a:lnTo>
                        <a:pt x="258" y="876"/>
                      </a:lnTo>
                      <a:lnTo>
                        <a:pt x="258" y="876"/>
                      </a:lnTo>
                      <a:lnTo>
                        <a:pt x="258" y="876"/>
                      </a:lnTo>
                      <a:lnTo>
                        <a:pt x="258" y="876"/>
                      </a:lnTo>
                      <a:lnTo>
                        <a:pt x="260" y="874"/>
                      </a:lnTo>
                      <a:lnTo>
                        <a:pt x="265" y="871"/>
                      </a:lnTo>
                      <a:lnTo>
                        <a:pt x="270" y="864"/>
                      </a:lnTo>
                      <a:lnTo>
                        <a:pt x="279" y="857"/>
                      </a:lnTo>
                      <a:lnTo>
                        <a:pt x="291" y="845"/>
                      </a:lnTo>
                      <a:lnTo>
                        <a:pt x="307" y="829"/>
                      </a:lnTo>
                      <a:lnTo>
                        <a:pt x="329" y="807"/>
                      </a:lnTo>
                      <a:lnTo>
                        <a:pt x="355" y="784"/>
                      </a:lnTo>
                      <a:lnTo>
                        <a:pt x="383" y="755"/>
                      </a:lnTo>
                      <a:lnTo>
                        <a:pt x="414" y="725"/>
                      </a:lnTo>
                      <a:lnTo>
                        <a:pt x="449" y="692"/>
                      </a:lnTo>
                      <a:lnTo>
                        <a:pt x="485" y="656"/>
                      </a:lnTo>
                      <a:lnTo>
                        <a:pt x="522" y="621"/>
                      </a:lnTo>
                      <a:lnTo>
                        <a:pt x="562" y="585"/>
                      </a:lnTo>
                      <a:lnTo>
                        <a:pt x="600" y="550"/>
                      </a:lnTo>
                      <a:lnTo>
                        <a:pt x="640" y="515"/>
                      </a:lnTo>
                      <a:lnTo>
                        <a:pt x="678" y="481"/>
                      </a:lnTo>
                      <a:lnTo>
                        <a:pt x="716" y="451"/>
                      </a:lnTo>
                      <a:lnTo>
                        <a:pt x="749" y="422"/>
                      </a:lnTo>
                      <a:lnTo>
                        <a:pt x="782" y="394"/>
                      </a:lnTo>
                      <a:lnTo>
                        <a:pt x="808" y="373"/>
                      </a:lnTo>
                      <a:lnTo>
                        <a:pt x="832" y="352"/>
                      </a:lnTo>
                      <a:lnTo>
                        <a:pt x="851" y="337"/>
                      </a:lnTo>
                      <a:lnTo>
                        <a:pt x="865" y="326"/>
                      </a:lnTo>
                      <a:lnTo>
                        <a:pt x="874" y="318"/>
                      </a:lnTo>
                      <a:lnTo>
                        <a:pt x="881" y="311"/>
                      </a:lnTo>
                      <a:lnTo>
                        <a:pt x="884" y="309"/>
                      </a:lnTo>
                      <a:lnTo>
                        <a:pt x="886" y="307"/>
                      </a:lnTo>
                      <a:lnTo>
                        <a:pt x="889" y="307"/>
                      </a:lnTo>
                      <a:lnTo>
                        <a:pt x="889" y="307"/>
                      </a:lnTo>
                      <a:lnTo>
                        <a:pt x="889" y="30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7" name="Freeform 53">
                  <a:extLst>
                    <a:ext uri="{FF2B5EF4-FFF2-40B4-BE49-F238E27FC236}">
                      <a16:creationId xmlns:a16="http://schemas.microsoft.com/office/drawing/2014/main" id="{9D5D3E60-63B8-4185-ADF2-E4FFA349F4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0" y="2191"/>
                  <a:ext cx="886" cy="775"/>
                </a:xfrm>
                <a:custGeom>
                  <a:avLst/>
                  <a:gdLst>
                    <a:gd name="T0" fmla="*/ 886 w 886"/>
                    <a:gd name="T1" fmla="*/ 772 h 775"/>
                    <a:gd name="T2" fmla="*/ 884 w 886"/>
                    <a:gd name="T3" fmla="*/ 758 h 775"/>
                    <a:gd name="T4" fmla="*/ 879 w 886"/>
                    <a:gd name="T5" fmla="*/ 732 h 775"/>
                    <a:gd name="T6" fmla="*/ 870 w 886"/>
                    <a:gd name="T7" fmla="*/ 683 h 775"/>
                    <a:gd name="T8" fmla="*/ 855 w 886"/>
                    <a:gd name="T9" fmla="*/ 612 h 775"/>
                    <a:gd name="T10" fmla="*/ 839 w 886"/>
                    <a:gd name="T11" fmla="*/ 529 h 775"/>
                    <a:gd name="T12" fmla="*/ 822 w 886"/>
                    <a:gd name="T13" fmla="*/ 434 h 775"/>
                    <a:gd name="T14" fmla="*/ 808 w 886"/>
                    <a:gd name="T15" fmla="*/ 338 h 775"/>
                    <a:gd name="T16" fmla="*/ 796 w 886"/>
                    <a:gd name="T17" fmla="*/ 245 h 775"/>
                    <a:gd name="T18" fmla="*/ 787 w 886"/>
                    <a:gd name="T19" fmla="*/ 160 h 775"/>
                    <a:gd name="T20" fmla="*/ 780 w 886"/>
                    <a:gd name="T21" fmla="*/ 90 h 775"/>
                    <a:gd name="T22" fmla="*/ 775 w 886"/>
                    <a:gd name="T23" fmla="*/ 42 h 775"/>
                    <a:gd name="T24" fmla="*/ 773 w 886"/>
                    <a:gd name="T25" fmla="*/ 14 h 775"/>
                    <a:gd name="T26" fmla="*/ 773 w 886"/>
                    <a:gd name="T27" fmla="*/ 2 h 775"/>
                    <a:gd name="T28" fmla="*/ 773 w 886"/>
                    <a:gd name="T29" fmla="*/ 0 h 775"/>
                    <a:gd name="T30" fmla="*/ 770 w 886"/>
                    <a:gd name="T31" fmla="*/ 0 h 775"/>
                    <a:gd name="T32" fmla="*/ 766 w 886"/>
                    <a:gd name="T33" fmla="*/ 2 h 775"/>
                    <a:gd name="T34" fmla="*/ 742 w 886"/>
                    <a:gd name="T35" fmla="*/ 19 h 775"/>
                    <a:gd name="T36" fmla="*/ 688 w 886"/>
                    <a:gd name="T37" fmla="*/ 52 h 775"/>
                    <a:gd name="T38" fmla="*/ 591 w 886"/>
                    <a:gd name="T39" fmla="*/ 108 h 775"/>
                    <a:gd name="T40" fmla="*/ 459 w 886"/>
                    <a:gd name="T41" fmla="*/ 189 h 775"/>
                    <a:gd name="T42" fmla="*/ 314 w 886"/>
                    <a:gd name="T43" fmla="*/ 276 h 775"/>
                    <a:gd name="T44" fmla="*/ 182 w 886"/>
                    <a:gd name="T45" fmla="*/ 357 h 775"/>
                    <a:gd name="T46" fmla="*/ 88 w 886"/>
                    <a:gd name="T47" fmla="*/ 416 h 775"/>
                    <a:gd name="T48" fmla="*/ 33 w 886"/>
                    <a:gd name="T49" fmla="*/ 449 h 775"/>
                    <a:gd name="T50" fmla="*/ 7 w 886"/>
                    <a:gd name="T51" fmla="*/ 463 h 775"/>
                    <a:gd name="T52" fmla="*/ 3 w 886"/>
                    <a:gd name="T53" fmla="*/ 468 h 775"/>
                    <a:gd name="T54" fmla="*/ 3 w 886"/>
                    <a:gd name="T55" fmla="*/ 468 h 775"/>
                    <a:gd name="T56" fmla="*/ 3 w 886"/>
                    <a:gd name="T57" fmla="*/ 468 h 775"/>
                    <a:gd name="T58" fmla="*/ 0 w 886"/>
                    <a:gd name="T59" fmla="*/ 468 h 775"/>
                    <a:gd name="T60" fmla="*/ 0 w 886"/>
                    <a:gd name="T61" fmla="*/ 468 h 775"/>
                    <a:gd name="T62" fmla="*/ 0 w 886"/>
                    <a:gd name="T63" fmla="*/ 470 h 775"/>
                    <a:gd name="T64" fmla="*/ 3 w 886"/>
                    <a:gd name="T65" fmla="*/ 470 h 775"/>
                    <a:gd name="T66" fmla="*/ 3 w 886"/>
                    <a:gd name="T67" fmla="*/ 470 h 775"/>
                    <a:gd name="T68" fmla="*/ 3 w 886"/>
                    <a:gd name="T69" fmla="*/ 470 h 775"/>
                    <a:gd name="T70" fmla="*/ 3 w 886"/>
                    <a:gd name="T71" fmla="*/ 470 h 775"/>
                    <a:gd name="T72" fmla="*/ 10 w 886"/>
                    <a:gd name="T73" fmla="*/ 472 h 775"/>
                    <a:gd name="T74" fmla="*/ 36 w 886"/>
                    <a:gd name="T75" fmla="*/ 482 h 775"/>
                    <a:gd name="T76" fmla="*/ 95 w 886"/>
                    <a:gd name="T77" fmla="*/ 501 h 775"/>
                    <a:gd name="T78" fmla="*/ 203 w 886"/>
                    <a:gd name="T79" fmla="*/ 538 h 775"/>
                    <a:gd name="T80" fmla="*/ 352 w 886"/>
                    <a:gd name="T81" fmla="*/ 590 h 775"/>
                    <a:gd name="T82" fmla="*/ 518 w 886"/>
                    <a:gd name="T83" fmla="*/ 647 h 775"/>
                    <a:gd name="T84" fmla="*/ 671 w 886"/>
                    <a:gd name="T85" fmla="*/ 701 h 775"/>
                    <a:gd name="T86" fmla="*/ 787 w 886"/>
                    <a:gd name="T87" fmla="*/ 739 h 775"/>
                    <a:gd name="T88" fmla="*/ 851 w 886"/>
                    <a:gd name="T89" fmla="*/ 763 h 775"/>
                    <a:gd name="T90" fmla="*/ 879 w 886"/>
                    <a:gd name="T91" fmla="*/ 772 h 775"/>
                    <a:gd name="T92" fmla="*/ 886 w 886"/>
                    <a:gd name="T93" fmla="*/ 775 h 775"/>
                    <a:gd name="T94" fmla="*/ 886 w 886"/>
                    <a:gd name="T95" fmla="*/ 775 h 7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6" h="775">
                      <a:moveTo>
                        <a:pt x="886" y="775"/>
                      </a:moveTo>
                      <a:lnTo>
                        <a:pt x="886" y="772"/>
                      </a:lnTo>
                      <a:lnTo>
                        <a:pt x="886" y="768"/>
                      </a:lnTo>
                      <a:lnTo>
                        <a:pt x="884" y="758"/>
                      </a:lnTo>
                      <a:lnTo>
                        <a:pt x="881" y="746"/>
                      </a:lnTo>
                      <a:lnTo>
                        <a:pt x="879" y="732"/>
                      </a:lnTo>
                      <a:lnTo>
                        <a:pt x="874" y="708"/>
                      </a:lnTo>
                      <a:lnTo>
                        <a:pt x="870" y="683"/>
                      </a:lnTo>
                      <a:lnTo>
                        <a:pt x="863" y="649"/>
                      </a:lnTo>
                      <a:lnTo>
                        <a:pt x="855" y="612"/>
                      </a:lnTo>
                      <a:lnTo>
                        <a:pt x="846" y="571"/>
                      </a:lnTo>
                      <a:lnTo>
                        <a:pt x="839" y="529"/>
                      </a:lnTo>
                      <a:lnTo>
                        <a:pt x="829" y="482"/>
                      </a:lnTo>
                      <a:lnTo>
                        <a:pt x="822" y="434"/>
                      </a:lnTo>
                      <a:lnTo>
                        <a:pt x="815" y="387"/>
                      </a:lnTo>
                      <a:lnTo>
                        <a:pt x="808" y="338"/>
                      </a:lnTo>
                      <a:lnTo>
                        <a:pt x="801" y="290"/>
                      </a:lnTo>
                      <a:lnTo>
                        <a:pt x="796" y="245"/>
                      </a:lnTo>
                      <a:lnTo>
                        <a:pt x="792" y="201"/>
                      </a:lnTo>
                      <a:lnTo>
                        <a:pt x="787" y="160"/>
                      </a:lnTo>
                      <a:lnTo>
                        <a:pt x="785" y="123"/>
                      </a:lnTo>
                      <a:lnTo>
                        <a:pt x="780" y="90"/>
                      </a:lnTo>
                      <a:lnTo>
                        <a:pt x="777" y="64"/>
                      </a:lnTo>
                      <a:lnTo>
                        <a:pt x="775" y="42"/>
                      </a:lnTo>
                      <a:lnTo>
                        <a:pt x="775" y="26"/>
                      </a:lnTo>
                      <a:lnTo>
                        <a:pt x="773" y="14"/>
                      </a:lnTo>
                      <a:lnTo>
                        <a:pt x="773" y="7"/>
                      </a:lnTo>
                      <a:lnTo>
                        <a:pt x="773" y="2"/>
                      </a:lnTo>
                      <a:lnTo>
                        <a:pt x="773" y="0"/>
                      </a:lnTo>
                      <a:lnTo>
                        <a:pt x="773" y="0"/>
                      </a:lnTo>
                      <a:lnTo>
                        <a:pt x="770" y="0"/>
                      </a:lnTo>
                      <a:lnTo>
                        <a:pt x="770" y="0"/>
                      </a:lnTo>
                      <a:lnTo>
                        <a:pt x="770" y="0"/>
                      </a:lnTo>
                      <a:lnTo>
                        <a:pt x="766" y="2"/>
                      </a:lnTo>
                      <a:lnTo>
                        <a:pt x="756" y="9"/>
                      </a:lnTo>
                      <a:lnTo>
                        <a:pt x="742" y="19"/>
                      </a:lnTo>
                      <a:lnTo>
                        <a:pt x="718" y="31"/>
                      </a:lnTo>
                      <a:lnTo>
                        <a:pt x="688" y="52"/>
                      </a:lnTo>
                      <a:lnTo>
                        <a:pt x="645" y="75"/>
                      </a:lnTo>
                      <a:lnTo>
                        <a:pt x="591" y="108"/>
                      </a:lnTo>
                      <a:lnTo>
                        <a:pt x="527" y="149"/>
                      </a:lnTo>
                      <a:lnTo>
                        <a:pt x="459" y="189"/>
                      </a:lnTo>
                      <a:lnTo>
                        <a:pt x="388" y="234"/>
                      </a:lnTo>
                      <a:lnTo>
                        <a:pt x="314" y="276"/>
                      </a:lnTo>
                      <a:lnTo>
                        <a:pt x="246" y="319"/>
                      </a:lnTo>
                      <a:lnTo>
                        <a:pt x="182" y="357"/>
                      </a:lnTo>
                      <a:lnTo>
                        <a:pt x="128" y="390"/>
                      </a:lnTo>
                      <a:lnTo>
                        <a:pt x="88" y="416"/>
                      </a:lnTo>
                      <a:lnTo>
                        <a:pt x="55" y="434"/>
                      </a:lnTo>
                      <a:lnTo>
                        <a:pt x="33" y="449"/>
                      </a:lnTo>
                      <a:lnTo>
                        <a:pt x="17" y="458"/>
                      </a:lnTo>
                      <a:lnTo>
                        <a:pt x="7" y="463"/>
                      </a:lnTo>
                      <a:lnTo>
                        <a:pt x="3" y="465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0" y="468"/>
                      </a:lnTo>
                      <a:lnTo>
                        <a:pt x="0" y="468"/>
                      </a:lnTo>
                      <a:lnTo>
                        <a:pt x="0" y="468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5" y="470"/>
                      </a:lnTo>
                      <a:lnTo>
                        <a:pt x="10" y="472"/>
                      </a:lnTo>
                      <a:lnTo>
                        <a:pt x="19" y="475"/>
                      </a:lnTo>
                      <a:lnTo>
                        <a:pt x="36" y="482"/>
                      </a:lnTo>
                      <a:lnTo>
                        <a:pt x="62" y="489"/>
                      </a:lnTo>
                      <a:lnTo>
                        <a:pt x="95" y="501"/>
                      </a:lnTo>
                      <a:lnTo>
                        <a:pt x="142" y="517"/>
                      </a:lnTo>
                      <a:lnTo>
                        <a:pt x="203" y="538"/>
                      </a:lnTo>
                      <a:lnTo>
                        <a:pt x="274" y="562"/>
                      </a:lnTo>
                      <a:lnTo>
                        <a:pt x="352" y="590"/>
                      </a:lnTo>
                      <a:lnTo>
                        <a:pt x="435" y="619"/>
                      </a:lnTo>
                      <a:lnTo>
                        <a:pt x="518" y="647"/>
                      </a:lnTo>
                      <a:lnTo>
                        <a:pt x="598" y="675"/>
                      </a:lnTo>
                      <a:lnTo>
                        <a:pt x="671" y="701"/>
                      </a:lnTo>
                      <a:lnTo>
                        <a:pt x="735" y="723"/>
                      </a:lnTo>
                      <a:lnTo>
                        <a:pt x="787" y="739"/>
                      </a:lnTo>
                      <a:lnTo>
                        <a:pt x="822" y="753"/>
                      </a:lnTo>
                      <a:lnTo>
                        <a:pt x="851" y="763"/>
                      </a:lnTo>
                      <a:lnTo>
                        <a:pt x="870" y="770"/>
                      </a:lnTo>
                      <a:lnTo>
                        <a:pt x="879" y="772"/>
                      </a:lnTo>
                      <a:lnTo>
                        <a:pt x="886" y="775"/>
                      </a:lnTo>
                      <a:lnTo>
                        <a:pt x="886" y="775"/>
                      </a:lnTo>
                      <a:lnTo>
                        <a:pt x="886" y="775"/>
                      </a:lnTo>
                      <a:lnTo>
                        <a:pt x="886" y="775"/>
                      </a:lnTo>
                      <a:lnTo>
                        <a:pt x="886" y="77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E546DB-CCAE-4B99-8529-A06D7FFFAC3D}"/>
              </a:ext>
            </a:extLst>
          </p:cNvPr>
          <p:cNvSpPr txBox="1"/>
          <p:nvPr/>
        </p:nvSpPr>
        <p:spPr>
          <a:xfrm>
            <a:off x="283934" y="1023798"/>
            <a:ext cx="9663945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1.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Изразяване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становище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звеното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осъществяващо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предварителен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по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законосъобразност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обществените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поръчки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организацията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съобразно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условията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член 237 б от ЗОП.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Типова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форма,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съдържание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съгласуване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E23B94E-04DC-44B2-8EE2-4A62F0DF7F5F}"/>
              </a:ext>
            </a:extLst>
          </p:cNvPr>
          <p:cNvSpPr txBox="1"/>
          <p:nvPr/>
        </p:nvSpPr>
        <p:spPr>
          <a:xfrm>
            <a:off x="224122" y="2461384"/>
            <a:ext cx="9682902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Законова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уредба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– нормативен документ,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вътрешен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нормативен документ.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Кога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изготвя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– при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какви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условия?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Кой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изготвя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Къде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публикува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Има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ли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задължителен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типов формат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становището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Какви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санкциите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ако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не 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изготвено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публикувано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Може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ли да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съгласува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други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длъжностни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лица,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извършващи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специфичен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по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компетентност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организацията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10" y="0"/>
            <a:ext cx="3347190" cy="11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5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283934" y="200152"/>
            <a:ext cx="11565835" cy="630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ОПОРНИ МОМЕНТИ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</a:p>
        </p:txBody>
      </p:sp>
      <p:grpSp>
        <p:nvGrpSpPr>
          <p:cNvPr id="475" name="Group 117">
            <a:extLst>
              <a:ext uri="{FF2B5EF4-FFF2-40B4-BE49-F238E27FC236}">
                <a16:creationId xmlns:a16="http://schemas.microsoft.com/office/drawing/2014/main" id="{0F794965-2FBC-4B9C-9029-F78B849A470D}"/>
              </a:ext>
            </a:extLst>
          </p:cNvPr>
          <p:cNvGrpSpPr>
            <a:grpSpLocks noChangeAspect="1"/>
          </p:cNvGrpSpPr>
          <p:nvPr/>
        </p:nvGrpSpPr>
        <p:grpSpPr bwMode="auto">
          <a:xfrm rot="4144424">
            <a:off x="7997896" y="2441003"/>
            <a:ext cx="5251939" cy="2894609"/>
            <a:chOff x="1156" y="1480"/>
            <a:chExt cx="3919" cy="2060"/>
          </a:xfrm>
        </p:grpSpPr>
        <p:grpSp>
          <p:nvGrpSpPr>
            <p:cNvPr id="476" name="Group 113">
              <a:extLst>
                <a:ext uri="{FF2B5EF4-FFF2-40B4-BE49-F238E27FC236}">
                  <a16:creationId xmlns:a16="http://schemas.microsoft.com/office/drawing/2014/main" id="{E8271140-5710-49A0-A428-8BBAE55879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1480"/>
              <a:ext cx="919" cy="924"/>
              <a:chOff x="1156" y="1480"/>
              <a:chExt cx="919" cy="924"/>
            </a:xfrm>
          </p:grpSpPr>
          <p:sp>
            <p:nvSpPr>
              <p:cNvPr id="508" name="Freeform 98">
                <a:extLst>
                  <a:ext uri="{FF2B5EF4-FFF2-40B4-BE49-F238E27FC236}">
                    <a16:creationId xmlns:a16="http://schemas.microsoft.com/office/drawing/2014/main" id="{EE73E1DC-F912-4848-BB91-3AC43B305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1804"/>
                <a:ext cx="744" cy="600"/>
              </a:xfrm>
              <a:custGeom>
                <a:avLst/>
                <a:gdLst>
                  <a:gd name="T0" fmla="*/ 99 w 744"/>
                  <a:gd name="T1" fmla="*/ 600 h 600"/>
                  <a:gd name="T2" fmla="*/ 744 w 744"/>
                  <a:gd name="T3" fmla="*/ 492 h 600"/>
                  <a:gd name="T4" fmla="*/ 600 w 744"/>
                  <a:gd name="T5" fmla="*/ 0 h 600"/>
                  <a:gd name="T6" fmla="*/ 0 w 744"/>
                  <a:gd name="T7" fmla="*/ 93 h 600"/>
                  <a:gd name="T8" fmla="*/ 99 w 744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4" h="600">
                    <a:moveTo>
                      <a:pt x="99" y="600"/>
                    </a:moveTo>
                    <a:lnTo>
                      <a:pt x="744" y="492"/>
                    </a:lnTo>
                    <a:lnTo>
                      <a:pt x="600" y="0"/>
                    </a:lnTo>
                    <a:lnTo>
                      <a:pt x="0" y="93"/>
                    </a:lnTo>
                    <a:lnTo>
                      <a:pt x="99" y="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" name="Freeform 39">
                <a:extLst>
                  <a:ext uri="{FF2B5EF4-FFF2-40B4-BE49-F238E27FC236}">
                    <a16:creationId xmlns:a16="http://schemas.microsoft.com/office/drawing/2014/main" id="{F508F6BF-2862-4715-BB3C-0BD1EF4CC5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7700000">
                <a:off x="1651" y="1615"/>
                <a:ext cx="14" cy="806"/>
              </a:xfrm>
              <a:custGeom>
                <a:avLst/>
                <a:gdLst>
                  <a:gd name="T0" fmla="*/ 9 w 14"/>
                  <a:gd name="T1" fmla="*/ 804 h 806"/>
                  <a:gd name="T2" fmla="*/ 9 w 14"/>
                  <a:gd name="T3" fmla="*/ 804 h 806"/>
                  <a:gd name="T4" fmla="*/ 14 w 14"/>
                  <a:gd name="T5" fmla="*/ 3 h 806"/>
                  <a:gd name="T6" fmla="*/ 14 w 14"/>
                  <a:gd name="T7" fmla="*/ 3 h 806"/>
                  <a:gd name="T8" fmla="*/ 12 w 14"/>
                  <a:gd name="T9" fmla="*/ 0 h 806"/>
                  <a:gd name="T10" fmla="*/ 9 w 14"/>
                  <a:gd name="T11" fmla="*/ 0 h 806"/>
                  <a:gd name="T12" fmla="*/ 7 w 14"/>
                  <a:gd name="T13" fmla="*/ 3 h 806"/>
                  <a:gd name="T14" fmla="*/ 5 w 14"/>
                  <a:gd name="T15" fmla="*/ 3 h 806"/>
                  <a:gd name="T16" fmla="*/ 5 w 14"/>
                  <a:gd name="T17" fmla="*/ 5 h 806"/>
                  <a:gd name="T18" fmla="*/ 0 w 14"/>
                  <a:gd name="T19" fmla="*/ 804 h 806"/>
                  <a:gd name="T20" fmla="*/ 2 w 14"/>
                  <a:gd name="T21" fmla="*/ 806 h 806"/>
                  <a:gd name="T22" fmla="*/ 5 w 14"/>
                  <a:gd name="T23" fmla="*/ 806 h 806"/>
                  <a:gd name="T24" fmla="*/ 7 w 14"/>
                  <a:gd name="T25" fmla="*/ 806 h 806"/>
                  <a:gd name="T26" fmla="*/ 9 w 14"/>
                  <a:gd name="T27" fmla="*/ 806 h 806"/>
                  <a:gd name="T28" fmla="*/ 9 w 14"/>
                  <a:gd name="T29" fmla="*/ 804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806">
                    <a:moveTo>
                      <a:pt x="9" y="804"/>
                    </a:moveTo>
                    <a:lnTo>
                      <a:pt x="9" y="804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0" y="804"/>
                    </a:lnTo>
                    <a:lnTo>
                      <a:pt x="2" y="806"/>
                    </a:lnTo>
                    <a:lnTo>
                      <a:pt x="5" y="806"/>
                    </a:lnTo>
                    <a:lnTo>
                      <a:pt x="7" y="806"/>
                    </a:lnTo>
                    <a:lnTo>
                      <a:pt x="9" y="806"/>
                    </a:lnTo>
                    <a:lnTo>
                      <a:pt x="9" y="80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3C3C3"/>
                  </a:gs>
                  <a:gs pos="50000">
                    <a:srgbClr val="F0F0F0"/>
                  </a:gs>
                  <a:gs pos="100000">
                    <a:srgbClr val="C3C3C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10" name="Group 112">
                <a:extLst>
                  <a:ext uri="{FF2B5EF4-FFF2-40B4-BE49-F238E27FC236}">
                    <a16:creationId xmlns:a16="http://schemas.microsoft.com/office/drawing/2014/main" id="{617AC882-D0C2-45FD-81E0-815019FE5E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6" y="1480"/>
                <a:ext cx="636" cy="923"/>
                <a:chOff x="1156" y="1480"/>
                <a:chExt cx="636" cy="923"/>
              </a:xfrm>
            </p:grpSpPr>
            <p:sp>
              <p:nvSpPr>
                <p:cNvPr id="511" name="Freeform 25">
                  <a:extLst>
                    <a:ext uri="{FF2B5EF4-FFF2-40B4-BE49-F238E27FC236}">
                      <a16:creationId xmlns:a16="http://schemas.microsoft.com/office/drawing/2014/main" id="{98D7E8EC-6CD9-40EA-9E29-B4BFB4065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9" y="1480"/>
                  <a:ext cx="302" cy="371"/>
                </a:xfrm>
                <a:custGeom>
                  <a:avLst/>
                  <a:gdLst>
                    <a:gd name="T0" fmla="*/ 302 w 302"/>
                    <a:gd name="T1" fmla="*/ 0 h 371"/>
                    <a:gd name="T2" fmla="*/ 300 w 302"/>
                    <a:gd name="T3" fmla="*/ 2 h 371"/>
                    <a:gd name="T4" fmla="*/ 295 w 302"/>
                    <a:gd name="T5" fmla="*/ 9 h 371"/>
                    <a:gd name="T6" fmla="*/ 286 w 302"/>
                    <a:gd name="T7" fmla="*/ 23 h 371"/>
                    <a:gd name="T8" fmla="*/ 269 w 302"/>
                    <a:gd name="T9" fmla="*/ 49 h 371"/>
                    <a:gd name="T10" fmla="*/ 243 w 302"/>
                    <a:gd name="T11" fmla="*/ 85 h 371"/>
                    <a:gd name="T12" fmla="*/ 210 w 302"/>
                    <a:gd name="T13" fmla="*/ 127 h 371"/>
                    <a:gd name="T14" fmla="*/ 175 w 302"/>
                    <a:gd name="T15" fmla="*/ 175 h 371"/>
                    <a:gd name="T16" fmla="*/ 139 w 302"/>
                    <a:gd name="T17" fmla="*/ 219 h 371"/>
                    <a:gd name="T18" fmla="*/ 101 w 302"/>
                    <a:gd name="T19" fmla="*/ 262 h 371"/>
                    <a:gd name="T20" fmla="*/ 66 w 302"/>
                    <a:gd name="T21" fmla="*/ 300 h 371"/>
                    <a:gd name="T22" fmla="*/ 38 w 302"/>
                    <a:gd name="T23" fmla="*/ 330 h 371"/>
                    <a:gd name="T24" fmla="*/ 16 w 302"/>
                    <a:gd name="T25" fmla="*/ 352 h 371"/>
                    <a:gd name="T26" fmla="*/ 7 w 302"/>
                    <a:gd name="T27" fmla="*/ 364 h 371"/>
                    <a:gd name="T28" fmla="*/ 0 w 302"/>
                    <a:gd name="T29" fmla="*/ 368 h 371"/>
                    <a:gd name="T30" fmla="*/ 0 w 302"/>
                    <a:gd name="T31" fmla="*/ 371 h 371"/>
                    <a:gd name="T32" fmla="*/ 0 w 302"/>
                    <a:gd name="T33" fmla="*/ 371 h 371"/>
                    <a:gd name="T34" fmla="*/ 0 w 302"/>
                    <a:gd name="T35" fmla="*/ 371 h 371"/>
                    <a:gd name="T36" fmla="*/ 2 w 302"/>
                    <a:gd name="T37" fmla="*/ 371 h 371"/>
                    <a:gd name="T38" fmla="*/ 9 w 302"/>
                    <a:gd name="T39" fmla="*/ 371 h 371"/>
                    <a:gd name="T40" fmla="*/ 21 w 302"/>
                    <a:gd name="T41" fmla="*/ 371 h 371"/>
                    <a:gd name="T42" fmla="*/ 35 w 302"/>
                    <a:gd name="T43" fmla="*/ 368 h 371"/>
                    <a:gd name="T44" fmla="*/ 54 w 302"/>
                    <a:gd name="T45" fmla="*/ 368 h 371"/>
                    <a:gd name="T46" fmla="*/ 71 w 302"/>
                    <a:gd name="T47" fmla="*/ 366 h 371"/>
                    <a:gd name="T48" fmla="*/ 83 w 302"/>
                    <a:gd name="T49" fmla="*/ 366 h 371"/>
                    <a:gd name="T50" fmla="*/ 90 w 302"/>
                    <a:gd name="T51" fmla="*/ 366 h 371"/>
                    <a:gd name="T52" fmla="*/ 92 w 302"/>
                    <a:gd name="T53" fmla="*/ 366 h 371"/>
                    <a:gd name="T54" fmla="*/ 94 w 302"/>
                    <a:gd name="T55" fmla="*/ 366 h 371"/>
                    <a:gd name="T56" fmla="*/ 94 w 302"/>
                    <a:gd name="T57" fmla="*/ 366 h 371"/>
                    <a:gd name="T58" fmla="*/ 94 w 302"/>
                    <a:gd name="T59" fmla="*/ 366 h 371"/>
                    <a:gd name="T60" fmla="*/ 94 w 302"/>
                    <a:gd name="T61" fmla="*/ 366 h 371"/>
                    <a:gd name="T62" fmla="*/ 94 w 302"/>
                    <a:gd name="T63" fmla="*/ 366 h 371"/>
                    <a:gd name="T64" fmla="*/ 94 w 302"/>
                    <a:gd name="T65" fmla="*/ 366 h 371"/>
                    <a:gd name="T66" fmla="*/ 94 w 302"/>
                    <a:gd name="T67" fmla="*/ 366 h 371"/>
                    <a:gd name="T68" fmla="*/ 94 w 302"/>
                    <a:gd name="T69" fmla="*/ 364 h 371"/>
                    <a:gd name="T70" fmla="*/ 94 w 302"/>
                    <a:gd name="T71" fmla="*/ 364 h 371"/>
                    <a:gd name="T72" fmla="*/ 94 w 302"/>
                    <a:gd name="T73" fmla="*/ 364 h 371"/>
                    <a:gd name="T74" fmla="*/ 97 w 302"/>
                    <a:gd name="T75" fmla="*/ 361 h 371"/>
                    <a:gd name="T76" fmla="*/ 104 w 302"/>
                    <a:gd name="T77" fmla="*/ 349 h 371"/>
                    <a:gd name="T78" fmla="*/ 118 w 302"/>
                    <a:gd name="T79" fmla="*/ 323 h 371"/>
                    <a:gd name="T80" fmla="*/ 144 w 302"/>
                    <a:gd name="T81" fmla="*/ 276 h 371"/>
                    <a:gd name="T82" fmla="*/ 182 w 302"/>
                    <a:gd name="T83" fmla="*/ 212 h 371"/>
                    <a:gd name="T84" fmla="*/ 220 w 302"/>
                    <a:gd name="T85" fmla="*/ 144 h 371"/>
                    <a:gd name="T86" fmla="*/ 255 w 302"/>
                    <a:gd name="T87" fmla="*/ 82 h 371"/>
                    <a:gd name="T88" fmla="*/ 281 w 302"/>
                    <a:gd name="T89" fmla="*/ 40 h 371"/>
                    <a:gd name="T90" fmla="*/ 293 w 302"/>
                    <a:gd name="T91" fmla="*/ 14 h 371"/>
                    <a:gd name="T92" fmla="*/ 300 w 302"/>
                    <a:gd name="T93" fmla="*/ 4 h 371"/>
                    <a:gd name="T94" fmla="*/ 302 w 302"/>
                    <a:gd name="T95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2" h="371">
                      <a:moveTo>
                        <a:pt x="302" y="0"/>
                      </a:moveTo>
                      <a:lnTo>
                        <a:pt x="302" y="0"/>
                      </a:lnTo>
                      <a:lnTo>
                        <a:pt x="302" y="2"/>
                      </a:lnTo>
                      <a:lnTo>
                        <a:pt x="300" y="2"/>
                      </a:lnTo>
                      <a:lnTo>
                        <a:pt x="298" y="4"/>
                      </a:lnTo>
                      <a:lnTo>
                        <a:pt x="295" y="9"/>
                      </a:lnTo>
                      <a:lnTo>
                        <a:pt x="290" y="14"/>
                      </a:lnTo>
                      <a:lnTo>
                        <a:pt x="286" y="23"/>
                      </a:lnTo>
                      <a:lnTo>
                        <a:pt x="279" y="33"/>
                      </a:lnTo>
                      <a:lnTo>
                        <a:pt x="269" y="49"/>
                      </a:lnTo>
                      <a:lnTo>
                        <a:pt x="257" y="66"/>
                      </a:lnTo>
                      <a:lnTo>
                        <a:pt x="243" y="85"/>
                      </a:lnTo>
                      <a:lnTo>
                        <a:pt x="227" y="106"/>
                      </a:lnTo>
                      <a:lnTo>
                        <a:pt x="210" y="127"/>
                      </a:lnTo>
                      <a:lnTo>
                        <a:pt x="194" y="151"/>
                      </a:lnTo>
                      <a:lnTo>
                        <a:pt x="175" y="175"/>
                      </a:lnTo>
                      <a:lnTo>
                        <a:pt x="158" y="196"/>
                      </a:lnTo>
                      <a:lnTo>
                        <a:pt x="139" y="219"/>
                      </a:lnTo>
                      <a:lnTo>
                        <a:pt x="118" y="241"/>
                      </a:lnTo>
                      <a:lnTo>
                        <a:pt x="101" y="262"/>
                      </a:lnTo>
                      <a:lnTo>
                        <a:pt x="83" y="283"/>
                      </a:lnTo>
                      <a:lnTo>
                        <a:pt x="66" y="300"/>
                      </a:lnTo>
                      <a:lnTo>
                        <a:pt x="52" y="316"/>
                      </a:lnTo>
                      <a:lnTo>
                        <a:pt x="38" y="330"/>
                      </a:lnTo>
                      <a:lnTo>
                        <a:pt x="26" y="342"/>
                      </a:lnTo>
                      <a:lnTo>
                        <a:pt x="16" y="352"/>
                      </a:lnTo>
                      <a:lnTo>
                        <a:pt x="12" y="359"/>
                      </a:lnTo>
                      <a:lnTo>
                        <a:pt x="7" y="364"/>
                      </a:lnTo>
                      <a:lnTo>
                        <a:pt x="2" y="368"/>
                      </a:lnTo>
                      <a:lnTo>
                        <a:pt x="0" y="368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2" y="371"/>
                      </a:lnTo>
                      <a:lnTo>
                        <a:pt x="2" y="371"/>
                      </a:lnTo>
                      <a:lnTo>
                        <a:pt x="5" y="371"/>
                      </a:lnTo>
                      <a:lnTo>
                        <a:pt x="9" y="371"/>
                      </a:lnTo>
                      <a:lnTo>
                        <a:pt x="14" y="371"/>
                      </a:lnTo>
                      <a:lnTo>
                        <a:pt x="21" y="371"/>
                      </a:lnTo>
                      <a:lnTo>
                        <a:pt x="28" y="368"/>
                      </a:lnTo>
                      <a:lnTo>
                        <a:pt x="35" y="368"/>
                      </a:lnTo>
                      <a:lnTo>
                        <a:pt x="45" y="368"/>
                      </a:lnTo>
                      <a:lnTo>
                        <a:pt x="54" y="368"/>
                      </a:lnTo>
                      <a:lnTo>
                        <a:pt x="61" y="366"/>
                      </a:lnTo>
                      <a:lnTo>
                        <a:pt x="71" y="366"/>
                      </a:lnTo>
                      <a:lnTo>
                        <a:pt x="78" y="366"/>
                      </a:lnTo>
                      <a:lnTo>
                        <a:pt x="83" y="366"/>
                      </a:lnTo>
                      <a:lnTo>
                        <a:pt x="87" y="366"/>
                      </a:lnTo>
                      <a:lnTo>
                        <a:pt x="90" y="366"/>
                      </a:lnTo>
                      <a:lnTo>
                        <a:pt x="92" y="366"/>
                      </a:lnTo>
                      <a:lnTo>
                        <a:pt x="92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7" y="361"/>
                      </a:lnTo>
                      <a:lnTo>
                        <a:pt x="99" y="356"/>
                      </a:lnTo>
                      <a:lnTo>
                        <a:pt x="104" y="349"/>
                      </a:lnTo>
                      <a:lnTo>
                        <a:pt x="109" y="338"/>
                      </a:lnTo>
                      <a:lnTo>
                        <a:pt x="118" y="323"/>
                      </a:lnTo>
                      <a:lnTo>
                        <a:pt x="130" y="302"/>
                      </a:lnTo>
                      <a:lnTo>
                        <a:pt x="144" y="276"/>
                      </a:lnTo>
                      <a:lnTo>
                        <a:pt x="163" y="245"/>
                      </a:lnTo>
                      <a:lnTo>
                        <a:pt x="182" y="212"/>
                      </a:lnTo>
                      <a:lnTo>
                        <a:pt x="201" y="177"/>
                      </a:lnTo>
                      <a:lnTo>
                        <a:pt x="220" y="144"/>
                      </a:lnTo>
                      <a:lnTo>
                        <a:pt x="239" y="111"/>
                      </a:lnTo>
                      <a:lnTo>
                        <a:pt x="255" y="82"/>
                      </a:lnTo>
                      <a:lnTo>
                        <a:pt x="269" y="59"/>
                      </a:lnTo>
                      <a:lnTo>
                        <a:pt x="281" y="40"/>
                      </a:lnTo>
                      <a:lnTo>
                        <a:pt x="288" y="23"/>
                      </a:lnTo>
                      <a:lnTo>
                        <a:pt x="293" y="14"/>
                      </a:lnTo>
                      <a:lnTo>
                        <a:pt x="298" y="7"/>
                      </a:lnTo>
                      <a:lnTo>
                        <a:pt x="300" y="4"/>
                      </a:lnTo>
                      <a:lnTo>
                        <a:pt x="302" y="2"/>
                      </a:lnTo>
                      <a:lnTo>
                        <a:pt x="302" y="0"/>
                      </a:lnTo>
                      <a:lnTo>
                        <a:pt x="30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EDEDE"/>
                    </a:gs>
                    <a:gs pos="100000">
                      <a:srgbClr val="C3C3C3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" name="Freeform 26">
                  <a:extLst>
                    <a:ext uri="{FF2B5EF4-FFF2-40B4-BE49-F238E27FC236}">
                      <a16:creationId xmlns:a16="http://schemas.microsoft.com/office/drawing/2014/main" id="{2CE14DA5-CF0B-45FB-9355-37B6AB1BD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6" y="1844"/>
                  <a:ext cx="137" cy="455"/>
                </a:xfrm>
                <a:custGeom>
                  <a:avLst/>
                  <a:gdLst>
                    <a:gd name="T0" fmla="*/ 137 w 137"/>
                    <a:gd name="T1" fmla="*/ 0 h 455"/>
                    <a:gd name="T2" fmla="*/ 137 w 137"/>
                    <a:gd name="T3" fmla="*/ 0 h 455"/>
                    <a:gd name="T4" fmla="*/ 137 w 137"/>
                    <a:gd name="T5" fmla="*/ 0 h 455"/>
                    <a:gd name="T6" fmla="*/ 137 w 137"/>
                    <a:gd name="T7" fmla="*/ 0 h 455"/>
                    <a:gd name="T8" fmla="*/ 137 w 137"/>
                    <a:gd name="T9" fmla="*/ 0 h 455"/>
                    <a:gd name="T10" fmla="*/ 135 w 137"/>
                    <a:gd name="T11" fmla="*/ 0 h 455"/>
                    <a:gd name="T12" fmla="*/ 130 w 137"/>
                    <a:gd name="T13" fmla="*/ 0 h 455"/>
                    <a:gd name="T14" fmla="*/ 121 w 137"/>
                    <a:gd name="T15" fmla="*/ 2 h 455"/>
                    <a:gd name="T16" fmla="*/ 107 w 137"/>
                    <a:gd name="T17" fmla="*/ 2 h 455"/>
                    <a:gd name="T18" fmla="*/ 88 w 137"/>
                    <a:gd name="T19" fmla="*/ 4 h 455"/>
                    <a:gd name="T20" fmla="*/ 71 w 137"/>
                    <a:gd name="T21" fmla="*/ 4 h 455"/>
                    <a:gd name="T22" fmla="*/ 57 w 137"/>
                    <a:gd name="T23" fmla="*/ 4 h 455"/>
                    <a:gd name="T24" fmla="*/ 50 w 137"/>
                    <a:gd name="T25" fmla="*/ 7 h 455"/>
                    <a:gd name="T26" fmla="*/ 45 w 137"/>
                    <a:gd name="T27" fmla="*/ 7 h 455"/>
                    <a:gd name="T28" fmla="*/ 43 w 137"/>
                    <a:gd name="T29" fmla="*/ 7 h 455"/>
                    <a:gd name="T30" fmla="*/ 43 w 137"/>
                    <a:gd name="T31" fmla="*/ 7 h 455"/>
                    <a:gd name="T32" fmla="*/ 43 w 137"/>
                    <a:gd name="T33" fmla="*/ 7 h 455"/>
                    <a:gd name="T34" fmla="*/ 43 w 137"/>
                    <a:gd name="T35" fmla="*/ 11 h 455"/>
                    <a:gd name="T36" fmla="*/ 43 w 137"/>
                    <a:gd name="T37" fmla="*/ 21 h 455"/>
                    <a:gd name="T38" fmla="*/ 43 w 137"/>
                    <a:gd name="T39" fmla="*/ 42 h 455"/>
                    <a:gd name="T40" fmla="*/ 43 w 137"/>
                    <a:gd name="T41" fmla="*/ 75 h 455"/>
                    <a:gd name="T42" fmla="*/ 41 w 137"/>
                    <a:gd name="T43" fmla="*/ 120 h 455"/>
                    <a:gd name="T44" fmla="*/ 38 w 137"/>
                    <a:gd name="T45" fmla="*/ 172 h 455"/>
                    <a:gd name="T46" fmla="*/ 36 w 137"/>
                    <a:gd name="T47" fmla="*/ 226 h 455"/>
                    <a:gd name="T48" fmla="*/ 29 w 137"/>
                    <a:gd name="T49" fmla="*/ 283 h 455"/>
                    <a:gd name="T50" fmla="*/ 22 w 137"/>
                    <a:gd name="T51" fmla="*/ 335 h 455"/>
                    <a:gd name="T52" fmla="*/ 15 w 137"/>
                    <a:gd name="T53" fmla="*/ 382 h 455"/>
                    <a:gd name="T54" fmla="*/ 7 w 137"/>
                    <a:gd name="T55" fmla="*/ 418 h 455"/>
                    <a:gd name="T56" fmla="*/ 5 w 137"/>
                    <a:gd name="T57" fmla="*/ 439 h 455"/>
                    <a:gd name="T58" fmla="*/ 3 w 137"/>
                    <a:gd name="T59" fmla="*/ 451 h 455"/>
                    <a:gd name="T60" fmla="*/ 3 w 137"/>
                    <a:gd name="T61" fmla="*/ 455 h 455"/>
                    <a:gd name="T62" fmla="*/ 0 w 137"/>
                    <a:gd name="T63" fmla="*/ 455 h 455"/>
                    <a:gd name="T64" fmla="*/ 3 w 137"/>
                    <a:gd name="T65" fmla="*/ 455 h 455"/>
                    <a:gd name="T66" fmla="*/ 5 w 137"/>
                    <a:gd name="T67" fmla="*/ 446 h 455"/>
                    <a:gd name="T68" fmla="*/ 10 w 137"/>
                    <a:gd name="T69" fmla="*/ 425 h 455"/>
                    <a:gd name="T70" fmla="*/ 24 w 137"/>
                    <a:gd name="T71" fmla="*/ 382 h 455"/>
                    <a:gd name="T72" fmla="*/ 43 w 137"/>
                    <a:gd name="T73" fmla="*/ 316 h 455"/>
                    <a:gd name="T74" fmla="*/ 69 w 137"/>
                    <a:gd name="T75" fmla="*/ 233 h 455"/>
                    <a:gd name="T76" fmla="*/ 93 w 137"/>
                    <a:gd name="T77" fmla="*/ 148 h 455"/>
                    <a:gd name="T78" fmla="*/ 114 w 137"/>
                    <a:gd name="T79" fmla="*/ 78 h 455"/>
                    <a:gd name="T80" fmla="*/ 128 w 137"/>
                    <a:gd name="T81" fmla="*/ 33 h 455"/>
                    <a:gd name="T82" fmla="*/ 135 w 137"/>
                    <a:gd name="T83" fmla="*/ 11 h 455"/>
                    <a:gd name="T84" fmla="*/ 137 w 137"/>
                    <a:gd name="T85" fmla="*/ 2 h 455"/>
                    <a:gd name="T86" fmla="*/ 137 w 137"/>
                    <a:gd name="T87" fmla="*/ 2 h 455"/>
                    <a:gd name="T88" fmla="*/ 137 w 137"/>
                    <a:gd name="T89" fmla="*/ 2 h 455"/>
                    <a:gd name="T90" fmla="*/ 137 w 137"/>
                    <a:gd name="T91" fmla="*/ 2 h 455"/>
                    <a:gd name="T92" fmla="*/ 137 w 137"/>
                    <a:gd name="T93" fmla="*/ 0 h 455"/>
                    <a:gd name="T94" fmla="*/ 137 w 137"/>
                    <a:gd name="T95" fmla="*/ 0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7" h="455">
                      <a:moveTo>
                        <a:pt x="137" y="0"/>
                      </a:move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5" y="0"/>
                      </a:lnTo>
                      <a:lnTo>
                        <a:pt x="133" y="0"/>
                      </a:lnTo>
                      <a:lnTo>
                        <a:pt x="130" y="0"/>
                      </a:lnTo>
                      <a:lnTo>
                        <a:pt x="126" y="0"/>
                      </a:lnTo>
                      <a:lnTo>
                        <a:pt x="121" y="2"/>
                      </a:lnTo>
                      <a:lnTo>
                        <a:pt x="114" y="2"/>
                      </a:lnTo>
                      <a:lnTo>
                        <a:pt x="107" y="2"/>
                      </a:lnTo>
                      <a:lnTo>
                        <a:pt x="97" y="2"/>
                      </a:lnTo>
                      <a:lnTo>
                        <a:pt x="88" y="4"/>
                      </a:lnTo>
                      <a:lnTo>
                        <a:pt x="78" y="4"/>
                      </a:lnTo>
                      <a:lnTo>
                        <a:pt x="71" y="4"/>
                      </a:lnTo>
                      <a:lnTo>
                        <a:pt x="64" y="4"/>
                      </a:lnTo>
                      <a:lnTo>
                        <a:pt x="57" y="4"/>
                      </a:lnTo>
                      <a:lnTo>
                        <a:pt x="52" y="7"/>
                      </a:lnTo>
                      <a:lnTo>
                        <a:pt x="50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9"/>
                      </a:lnTo>
                      <a:lnTo>
                        <a:pt x="43" y="11"/>
                      </a:lnTo>
                      <a:lnTo>
                        <a:pt x="43" y="16"/>
                      </a:lnTo>
                      <a:lnTo>
                        <a:pt x="43" y="21"/>
                      </a:lnTo>
                      <a:lnTo>
                        <a:pt x="43" y="30"/>
                      </a:lnTo>
                      <a:lnTo>
                        <a:pt x="43" y="42"/>
                      </a:lnTo>
                      <a:lnTo>
                        <a:pt x="43" y="59"/>
                      </a:lnTo>
                      <a:lnTo>
                        <a:pt x="43" y="75"/>
                      </a:lnTo>
                      <a:lnTo>
                        <a:pt x="43" y="96"/>
                      </a:lnTo>
                      <a:lnTo>
                        <a:pt x="41" y="120"/>
                      </a:lnTo>
                      <a:lnTo>
                        <a:pt x="41" y="144"/>
                      </a:lnTo>
                      <a:lnTo>
                        <a:pt x="38" y="172"/>
                      </a:lnTo>
                      <a:lnTo>
                        <a:pt x="38" y="198"/>
                      </a:lnTo>
                      <a:lnTo>
                        <a:pt x="36" y="226"/>
                      </a:lnTo>
                      <a:lnTo>
                        <a:pt x="31" y="255"/>
                      </a:lnTo>
                      <a:lnTo>
                        <a:pt x="29" y="283"/>
                      </a:lnTo>
                      <a:lnTo>
                        <a:pt x="26" y="309"/>
                      </a:lnTo>
                      <a:lnTo>
                        <a:pt x="22" y="335"/>
                      </a:lnTo>
                      <a:lnTo>
                        <a:pt x="17" y="359"/>
                      </a:lnTo>
                      <a:lnTo>
                        <a:pt x="15" y="382"/>
                      </a:lnTo>
                      <a:lnTo>
                        <a:pt x="10" y="401"/>
                      </a:lnTo>
                      <a:lnTo>
                        <a:pt x="7" y="418"/>
                      </a:lnTo>
                      <a:lnTo>
                        <a:pt x="5" y="429"/>
                      </a:lnTo>
                      <a:lnTo>
                        <a:pt x="5" y="439"/>
                      </a:lnTo>
                      <a:lnTo>
                        <a:pt x="3" y="446"/>
                      </a:lnTo>
                      <a:lnTo>
                        <a:pt x="3" y="451"/>
                      </a:lnTo>
                      <a:lnTo>
                        <a:pt x="3" y="453"/>
                      </a:lnTo>
                      <a:lnTo>
                        <a:pt x="3" y="455"/>
                      </a:lnTo>
                      <a:lnTo>
                        <a:pt x="0" y="455"/>
                      </a:lnTo>
                      <a:lnTo>
                        <a:pt x="0" y="455"/>
                      </a:lnTo>
                      <a:lnTo>
                        <a:pt x="3" y="455"/>
                      </a:lnTo>
                      <a:lnTo>
                        <a:pt x="3" y="455"/>
                      </a:lnTo>
                      <a:lnTo>
                        <a:pt x="3" y="453"/>
                      </a:lnTo>
                      <a:lnTo>
                        <a:pt x="5" y="446"/>
                      </a:lnTo>
                      <a:lnTo>
                        <a:pt x="7" y="439"/>
                      </a:lnTo>
                      <a:lnTo>
                        <a:pt x="10" y="425"/>
                      </a:lnTo>
                      <a:lnTo>
                        <a:pt x="17" y="408"/>
                      </a:lnTo>
                      <a:lnTo>
                        <a:pt x="24" y="382"/>
                      </a:lnTo>
                      <a:lnTo>
                        <a:pt x="33" y="352"/>
                      </a:lnTo>
                      <a:lnTo>
                        <a:pt x="43" y="316"/>
                      </a:lnTo>
                      <a:lnTo>
                        <a:pt x="55" y="276"/>
                      </a:lnTo>
                      <a:lnTo>
                        <a:pt x="69" y="233"/>
                      </a:lnTo>
                      <a:lnTo>
                        <a:pt x="81" y="191"/>
                      </a:lnTo>
                      <a:lnTo>
                        <a:pt x="93" y="148"/>
                      </a:lnTo>
                      <a:lnTo>
                        <a:pt x="104" y="111"/>
                      </a:lnTo>
                      <a:lnTo>
                        <a:pt x="114" y="78"/>
                      </a:lnTo>
                      <a:lnTo>
                        <a:pt x="121" y="54"/>
                      </a:lnTo>
                      <a:lnTo>
                        <a:pt x="128" y="33"/>
                      </a:lnTo>
                      <a:lnTo>
                        <a:pt x="130" y="21"/>
                      </a:lnTo>
                      <a:lnTo>
                        <a:pt x="135" y="11"/>
                      </a:lnTo>
                      <a:lnTo>
                        <a:pt x="135" y="4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4E4E4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3" name="Freeform 27">
                  <a:extLst>
                    <a:ext uri="{FF2B5EF4-FFF2-40B4-BE49-F238E27FC236}">
                      <a16:creationId xmlns:a16="http://schemas.microsoft.com/office/drawing/2014/main" id="{C81876E9-E8CE-474D-806C-B4B86C0B7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" y="1480"/>
                  <a:ext cx="499" cy="366"/>
                </a:xfrm>
                <a:custGeom>
                  <a:avLst/>
                  <a:gdLst>
                    <a:gd name="T0" fmla="*/ 497 w 499"/>
                    <a:gd name="T1" fmla="*/ 61 h 366"/>
                    <a:gd name="T2" fmla="*/ 494 w 499"/>
                    <a:gd name="T3" fmla="*/ 61 h 366"/>
                    <a:gd name="T4" fmla="*/ 487 w 499"/>
                    <a:gd name="T5" fmla="*/ 59 h 366"/>
                    <a:gd name="T6" fmla="*/ 473 w 499"/>
                    <a:gd name="T7" fmla="*/ 59 h 366"/>
                    <a:gd name="T8" fmla="*/ 449 w 499"/>
                    <a:gd name="T9" fmla="*/ 56 h 366"/>
                    <a:gd name="T10" fmla="*/ 419 w 499"/>
                    <a:gd name="T11" fmla="*/ 54 h 366"/>
                    <a:gd name="T12" fmla="*/ 385 w 499"/>
                    <a:gd name="T13" fmla="*/ 49 h 366"/>
                    <a:gd name="T14" fmla="*/ 350 w 499"/>
                    <a:gd name="T15" fmla="*/ 45 h 366"/>
                    <a:gd name="T16" fmla="*/ 315 w 499"/>
                    <a:gd name="T17" fmla="*/ 35 h 366"/>
                    <a:gd name="T18" fmla="*/ 282 w 499"/>
                    <a:gd name="T19" fmla="*/ 26 h 366"/>
                    <a:gd name="T20" fmla="*/ 253 w 499"/>
                    <a:gd name="T21" fmla="*/ 16 h 366"/>
                    <a:gd name="T22" fmla="*/ 230 w 499"/>
                    <a:gd name="T23" fmla="*/ 9 h 366"/>
                    <a:gd name="T24" fmla="*/ 218 w 499"/>
                    <a:gd name="T25" fmla="*/ 4 h 366"/>
                    <a:gd name="T26" fmla="*/ 211 w 499"/>
                    <a:gd name="T27" fmla="*/ 2 h 366"/>
                    <a:gd name="T28" fmla="*/ 208 w 499"/>
                    <a:gd name="T29" fmla="*/ 0 h 366"/>
                    <a:gd name="T30" fmla="*/ 206 w 499"/>
                    <a:gd name="T31" fmla="*/ 0 h 366"/>
                    <a:gd name="T32" fmla="*/ 206 w 499"/>
                    <a:gd name="T33" fmla="*/ 2 h 366"/>
                    <a:gd name="T34" fmla="*/ 204 w 499"/>
                    <a:gd name="T35" fmla="*/ 7 h 366"/>
                    <a:gd name="T36" fmla="*/ 194 w 499"/>
                    <a:gd name="T37" fmla="*/ 26 h 366"/>
                    <a:gd name="T38" fmla="*/ 175 w 499"/>
                    <a:gd name="T39" fmla="*/ 59 h 366"/>
                    <a:gd name="T40" fmla="*/ 145 w 499"/>
                    <a:gd name="T41" fmla="*/ 113 h 366"/>
                    <a:gd name="T42" fmla="*/ 107 w 499"/>
                    <a:gd name="T43" fmla="*/ 177 h 366"/>
                    <a:gd name="T44" fmla="*/ 67 w 499"/>
                    <a:gd name="T45" fmla="*/ 245 h 366"/>
                    <a:gd name="T46" fmla="*/ 36 w 499"/>
                    <a:gd name="T47" fmla="*/ 302 h 366"/>
                    <a:gd name="T48" fmla="*/ 15 w 499"/>
                    <a:gd name="T49" fmla="*/ 338 h 366"/>
                    <a:gd name="T50" fmla="*/ 3 w 499"/>
                    <a:gd name="T51" fmla="*/ 356 h 366"/>
                    <a:gd name="T52" fmla="*/ 0 w 499"/>
                    <a:gd name="T53" fmla="*/ 364 h 366"/>
                    <a:gd name="T54" fmla="*/ 0 w 499"/>
                    <a:gd name="T55" fmla="*/ 366 h 366"/>
                    <a:gd name="T56" fmla="*/ 0 w 499"/>
                    <a:gd name="T57" fmla="*/ 366 h 366"/>
                    <a:gd name="T58" fmla="*/ 0 w 499"/>
                    <a:gd name="T59" fmla="*/ 366 h 366"/>
                    <a:gd name="T60" fmla="*/ 0 w 499"/>
                    <a:gd name="T61" fmla="*/ 366 h 366"/>
                    <a:gd name="T62" fmla="*/ 0 w 499"/>
                    <a:gd name="T63" fmla="*/ 366 h 366"/>
                    <a:gd name="T64" fmla="*/ 0 w 499"/>
                    <a:gd name="T65" fmla="*/ 366 h 366"/>
                    <a:gd name="T66" fmla="*/ 0 w 499"/>
                    <a:gd name="T67" fmla="*/ 366 h 366"/>
                    <a:gd name="T68" fmla="*/ 0 w 499"/>
                    <a:gd name="T69" fmla="*/ 366 h 366"/>
                    <a:gd name="T70" fmla="*/ 0 w 499"/>
                    <a:gd name="T71" fmla="*/ 366 h 366"/>
                    <a:gd name="T72" fmla="*/ 0 w 499"/>
                    <a:gd name="T73" fmla="*/ 364 h 366"/>
                    <a:gd name="T74" fmla="*/ 10 w 499"/>
                    <a:gd name="T75" fmla="*/ 359 h 366"/>
                    <a:gd name="T76" fmla="*/ 33 w 499"/>
                    <a:gd name="T77" fmla="*/ 345 h 366"/>
                    <a:gd name="T78" fmla="*/ 83 w 499"/>
                    <a:gd name="T79" fmla="*/ 314 h 366"/>
                    <a:gd name="T80" fmla="*/ 159 w 499"/>
                    <a:gd name="T81" fmla="*/ 269 h 366"/>
                    <a:gd name="T82" fmla="*/ 248 w 499"/>
                    <a:gd name="T83" fmla="*/ 212 h 366"/>
                    <a:gd name="T84" fmla="*/ 341 w 499"/>
                    <a:gd name="T85" fmla="*/ 158 h 366"/>
                    <a:gd name="T86" fmla="*/ 416 w 499"/>
                    <a:gd name="T87" fmla="*/ 111 h 366"/>
                    <a:gd name="T88" fmla="*/ 463 w 499"/>
                    <a:gd name="T89" fmla="*/ 82 h 366"/>
                    <a:gd name="T90" fmla="*/ 487 w 499"/>
                    <a:gd name="T91" fmla="*/ 66 h 366"/>
                    <a:gd name="T92" fmla="*/ 497 w 499"/>
                    <a:gd name="T93" fmla="*/ 61 h 366"/>
                    <a:gd name="T94" fmla="*/ 499 w 499"/>
                    <a:gd name="T95" fmla="*/ 61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99" h="366">
                      <a:moveTo>
                        <a:pt x="499" y="61"/>
                      </a:moveTo>
                      <a:lnTo>
                        <a:pt x="497" y="61"/>
                      </a:lnTo>
                      <a:lnTo>
                        <a:pt x="497" y="61"/>
                      </a:lnTo>
                      <a:lnTo>
                        <a:pt x="494" y="61"/>
                      </a:lnTo>
                      <a:lnTo>
                        <a:pt x="492" y="61"/>
                      </a:lnTo>
                      <a:lnTo>
                        <a:pt x="487" y="59"/>
                      </a:lnTo>
                      <a:lnTo>
                        <a:pt x="480" y="59"/>
                      </a:lnTo>
                      <a:lnTo>
                        <a:pt x="473" y="59"/>
                      </a:lnTo>
                      <a:lnTo>
                        <a:pt x="461" y="59"/>
                      </a:lnTo>
                      <a:lnTo>
                        <a:pt x="449" y="56"/>
                      </a:lnTo>
                      <a:lnTo>
                        <a:pt x="435" y="56"/>
                      </a:lnTo>
                      <a:lnTo>
                        <a:pt x="419" y="54"/>
                      </a:lnTo>
                      <a:lnTo>
                        <a:pt x="402" y="52"/>
                      </a:lnTo>
                      <a:lnTo>
                        <a:pt x="385" y="49"/>
                      </a:lnTo>
                      <a:lnTo>
                        <a:pt x="367" y="47"/>
                      </a:lnTo>
                      <a:lnTo>
                        <a:pt x="350" y="45"/>
                      </a:lnTo>
                      <a:lnTo>
                        <a:pt x="331" y="40"/>
                      </a:lnTo>
                      <a:lnTo>
                        <a:pt x="315" y="35"/>
                      </a:lnTo>
                      <a:lnTo>
                        <a:pt x="296" y="30"/>
                      </a:lnTo>
                      <a:lnTo>
                        <a:pt x="282" y="26"/>
                      </a:lnTo>
                      <a:lnTo>
                        <a:pt x="265" y="21"/>
                      </a:lnTo>
                      <a:lnTo>
                        <a:pt x="253" y="16"/>
                      </a:lnTo>
                      <a:lnTo>
                        <a:pt x="241" y="12"/>
                      </a:lnTo>
                      <a:lnTo>
                        <a:pt x="230" y="9"/>
                      </a:lnTo>
                      <a:lnTo>
                        <a:pt x="222" y="7"/>
                      </a:lnTo>
                      <a:lnTo>
                        <a:pt x="218" y="4"/>
                      </a:lnTo>
                      <a:lnTo>
                        <a:pt x="213" y="2"/>
                      </a:lnTo>
                      <a:lnTo>
                        <a:pt x="211" y="2"/>
                      </a:lnTo>
                      <a:lnTo>
                        <a:pt x="208" y="2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6" y="0"/>
                      </a:lnTo>
                      <a:lnTo>
                        <a:pt x="206" y="2"/>
                      </a:lnTo>
                      <a:lnTo>
                        <a:pt x="206" y="2"/>
                      </a:lnTo>
                      <a:lnTo>
                        <a:pt x="206" y="4"/>
                      </a:lnTo>
                      <a:lnTo>
                        <a:pt x="204" y="7"/>
                      </a:lnTo>
                      <a:lnTo>
                        <a:pt x="199" y="14"/>
                      </a:lnTo>
                      <a:lnTo>
                        <a:pt x="194" y="26"/>
                      </a:lnTo>
                      <a:lnTo>
                        <a:pt x="185" y="40"/>
                      </a:lnTo>
                      <a:lnTo>
                        <a:pt x="175" y="59"/>
                      </a:lnTo>
                      <a:lnTo>
                        <a:pt x="161" y="82"/>
                      </a:lnTo>
                      <a:lnTo>
                        <a:pt x="145" y="113"/>
                      </a:lnTo>
                      <a:lnTo>
                        <a:pt x="126" y="144"/>
                      </a:lnTo>
                      <a:lnTo>
                        <a:pt x="107" y="177"/>
                      </a:lnTo>
                      <a:lnTo>
                        <a:pt x="85" y="212"/>
                      </a:lnTo>
                      <a:lnTo>
                        <a:pt x="67" y="245"/>
                      </a:lnTo>
                      <a:lnTo>
                        <a:pt x="50" y="276"/>
                      </a:lnTo>
                      <a:lnTo>
                        <a:pt x="36" y="302"/>
                      </a:lnTo>
                      <a:lnTo>
                        <a:pt x="24" y="323"/>
                      </a:lnTo>
                      <a:lnTo>
                        <a:pt x="15" y="338"/>
                      </a:lnTo>
                      <a:lnTo>
                        <a:pt x="7" y="349"/>
                      </a:lnTo>
                      <a:lnTo>
                        <a:pt x="3" y="356"/>
                      </a:lnTo>
                      <a:lnTo>
                        <a:pt x="0" y="361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4"/>
                      </a:lnTo>
                      <a:lnTo>
                        <a:pt x="5" y="364"/>
                      </a:lnTo>
                      <a:lnTo>
                        <a:pt x="10" y="359"/>
                      </a:lnTo>
                      <a:lnTo>
                        <a:pt x="19" y="352"/>
                      </a:lnTo>
                      <a:lnTo>
                        <a:pt x="33" y="345"/>
                      </a:lnTo>
                      <a:lnTo>
                        <a:pt x="55" y="330"/>
                      </a:lnTo>
                      <a:lnTo>
                        <a:pt x="83" y="314"/>
                      </a:lnTo>
                      <a:lnTo>
                        <a:pt x="116" y="293"/>
                      </a:lnTo>
                      <a:lnTo>
                        <a:pt x="159" y="269"/>
                      </a:lnTo>
                      <a:lnTo>
                        <a:pt x="204" y="241"/>
                      </a:lnTo>
                      <a:lnTo>
                        <a:pt x="248" y="212"/>
                      </a:lnTo>
                      <a:lnTo>
                        <a:pt x="296" y="184"/>
                      </a:lnTo>
                      <a:lnTo>
                        <a:pt x="341" y="158"/>
                      </a:lnTo>
                      <a:lnTo>
                        <a:pt x="381" y="132"/>
                      </a:lnTo>
                      <a:lnTo>
                        <a:pt x="416" y="111"/>
                      </a:lnTo>
                      <a:lnTo>
                        <a:pt x="442" y="94"/>
                      </a:lnTo>
                      <a:lnTo>
                        <a:pt x="463" y="82"/>
                      </a:lnTo>
                      <a:lnTo>
                        <a:pt x="478" y="73"/>
                      </a:lnTo>
                      <a:lnTo>
                        <a:pt x="487" y="66"/>
                      </a:lnTo>
                      <a:lnTo>
                        <a:pt x="494" y="64"/>
                      </a:lnTo>
                      <a:lnTo>
                        <a:pt x="497" y="61"/>
                      </a:lnTo>
                      <a:lnTo>
                        <a:pt x="499" y="61"/>
                      </a:lnTo>
                      <a:lnTo>
                        <a:pt x="499" y="61"/>
                      </a:lnTo>
                      <a:lnTo>
                        <a:pt x="499" y="6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BEBEB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4" name="Freeform 28">
                  <a:extLst>
                    <a:ext uri="{FF2B5EF4-FFF2-40B4-BE49-F238E27FC236}">
                      <a16:creationId xmlns:a16="http://schemas.microsoft.com/office/drawing/2014/main" id="{49DEE8DE-3BA4-4B2F-83C2-C81B98913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6" y="1844"/>
                  <a:ext cx="277" cy="559"/>
                </a:xfrm>
                <a:custGeom>
                  <a:avLst/>
                  <a:gdLst>
                    <a:gd name="T0" fmla="*/ 274 w 277"/>
                    <a:gd name="T1" fmla="*/ 555 h 559"/>
                    <a:gd name="T2" fmla="*/ 272 w 277"/>
                    <a:gd name="T3" fmla="*/ 536 h 559"/>
                    <a:gd name="T4" fmla="*/ 260 w 277"/>
                    <a:gd name="T5" fmla="*/ 498 h 559"/>
                    <a:gd name="T6" fmla="*/ 244 w 277"/>
                    <a:gd name="T7" fmla="*/ 427 h 559"/>
                    <a:gd name="T8" fmla="*/ 220 w 277"/>
                    <a:gd name="T9" fmla="*/ 330 h 559"/>
                    <a:gd name="T10" fmla="*/ 194 w 277"/>
                    <a:gd name="T11" fmla="*/ 226 h 559"/>
                    <a:gd name="T12" fmla="*/ 170 w 277"/>
                    <a:gd name="T13" fmla="*/ 132 h 559"/>
                    <a:gd name="T14" fmla="*/ 152 w 277"/>
                    <a:gd name="T15" fmla="*/ 61 h 559"/>
                    <a:gd name="T16" fmla="*/ 142 w 277"/>
                    <a:gd name="T17" fmla="*/ 23 h 559"/>
                    <a:gd name="T18" fmla="*/ 137 w 277"/>
                    <a:gd name="T19" fmla="*/ 4 h 559"/>
                    <a:gd name="T20" fmla="*/ 137 w 277"/>
                    <a:gd name="T21" fmla="*/ 0 h 559"/>
                    <a:gd name="T22" fmla="*/ 137 w 277"/>
                    <a:gd name="T23" fmla="*/ 0 h 559"/>
                    <a:gd name="T24" fmla="*/ 137 w 277"/>
                    <a:gd name="T25" fmla="*/ 0 h 559"/>
                    <a:gd name="T26" fmla="*/ 137 w 277"/>
                    <a:gd name="T27" fmla="*/ 0 h 559"/>
                    <a:gd name="T28" fmla="*/ 137 w 277"/>
                    <a:gd name="T29" fmla="*/ 0 h 559"/>
                    <a:gd name="T30" fmla="*/ 137 w 277"/>
                    <a:gd name="T31" fmla="*/ 0 h 559"/>
                    <a:gd name="T32" fmla="*/ 137 w 277"/>
                    <a:gd name="T33" fmla="*/ 0 h 559"/>
                    <a:gd name="T34" fmla="*/ 137 w 277"/>
                    <a:gd name="T35" fmla="*/ 0 h 559"/>
                    <a:gd name="T36" fmla="*/ 137 w 277"/>
                    <a:gd name="T37" fmla="*/ 0 h 559"/>
                    <a:gd name="T38" fmla="*/ 137 w 277"/>
                    <a:gd name="T39" fmla="*/ 0 h 559"/>
                    <a:gd name="T40" fmla="*/ 135 w 277"/>
                    <a:gd name="T41" fmla="*/ 4 h 559"/>
                    <a:gd name="T42" fmla="*/ 130 w 277"/>
                    <a:gd name="T43" fmla="*/ 18 h 559"/>
                    <a:gd name="T44" fmla="*/ 121 w 277"/>
                    <a:gd name="T45" fmla="*/ 52 h 559"/>
                    <a:gd name="T46" fmla="*/ 104 w 277"/>
                    <a:gd name="T47" fmla="*/ 111 h 559"/>
                    <a:gd name="T48" fmla="*/ 81 w 277"/>
                    <a:gd name="T49" fmla="*/ 191 h 559"/>
                    <a:gd name="T50" fmla="*/ 55 w 277"/>
                    <a:gd name="T51" fmla="*/ 276 h 559"/>
                    <a:gd name="T52" fmla="*/ 31 w 277"/>
                    <a:gd name="T53" fmla="*/ 352 h 559"/>
                    <a:gd name="T54" fmla="*/ 15 w 277"/>
                    <a:gd name="T55" fmla="*/ 406 h 559"/>
                    <a:gd name="T56" fmla="*/ 7 w 277"/>
                    <a:gd name="T57" fmla="*/ 437 h 559"/>
                    <a:gd name="T58" fmla="*/ 3 w 277"/>
                    <a:gd name="T59" fmla="*/ 451 h 559"/>
                    <a:gd name="T60" fmla="*/ 0 w 277"/>
                    <a:gd name="T61" fmla="*/ 455 h 559"/>
                    <a:gd name="T62" fmla="*/ 0 w 277"/>
                    <a:gd name="T63" fmla="*/ 455 h 559"/>
                    <a:gd name="T64" fmla="*/ 3 w 277"/>
                    <a:gd name="T65" fmla="*/ 455 h 559"/>
                    <a:gd name="T66" fmla="*/ 7 w 277"/>
                    <a:gd name="T67" fmla="*/ 455 h 559"/>
                    <a:gd name="T68" fmla="*/ 17 w 277"/>
                    <a:gd name="T69" fmla="*/ 460 h 559"/>
                    <a:gd name="T70" fmla="*/ 36 w 277"/>
                    <a:gd name="T71" fmla="*/ 465 h 559"/>
                    <a:gd name="T72" fmla="*/ 62 w 277"/>
                    <a:gd name="T73" fmla="*/ 470 h 559"/>
                    <a:gd name="T74" fmla="*/ 93 w 277"/>
                    <a:gd name="T75" fmla="*/ 479 h 559"/>
                    <a:gd name="T76" fmla="*/ 128 w 277"/>
                    <a:gd name="T77" fmla="*/ 491 h 559"/>
                    <a:gd name="T78" fmla="*/ 163 w 277"/>
                    <a:gd name="T79" fmla="*/ 503 h 559"/>
                    <a:gd name="T80" fmla="*/ 194 w 277"/>
                    <a:gd name="T81" fmla="*/ 517 h 559"/>
                    <a:gd name="T82" fmla="*/ 222 w 277"/>
                    <a:gd name="T83" fmla="*/ 531 h 559"/>
                    <a:gd name="T84" fmla="*/ 246 w 277"/>
                    <a:gd name="T85" fmla="*/ 543 h 559"/>
                    <a:gd name="T86" fmla="*/ 263 w 277"/>
                    <a:gd name="T87" fmla="*/ 552 h 559"/>
                    <a:gd name="T88" fmla="*/ 272 w 277"/>
                    <a:gd name="T89" fmla="*/ 557 h 559"/>
                    <a:gd name="T90" fmla="*/ 274 w 277"/>
                    <a:gd name="T91" fmla="*/ 557 h 559"/>
                    <a:gd name="T92" fmla="*/ 277 w 277"/>
                    <a:gd name="T93" fmla="*/ 559 h 559"/>
                    <a:gd name="T94" fmla="*/ 277 w 277"/>
                    <a:gd name="T95" fmla="*/ 559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77" h="559">
                      <a:moveTo>
                        <a:pt x="277" y="557"/>
                      </a:moveTo>
                      <a:lnTo>
                        <a:pt x="274" y="555"/>
                      </a:lnTo>
                      <a:lnTo>
                        <a:pt x="274" y="548"/>
                      </a:lnTo>
                      <a:lnTo>
                        <a:pt x="272" y="536"/>
                      </a:lnTo>
                      <a:lnTo>
                        <a:pt x="267" y="519"/>
                      </a:lnTo>
                      <a:lnTo>
                        <a:pt x="260" y="498"/>
                      </a:lnTo>
                      <a:lnTo>
                        <a:pt x="253" y="467"/>
                      </a:lnTo>
                      <a:lnTo>
                        <a:pt x="244" y="427"/>
                      </a:lnTo>
                      <a:lnTo>
                        <a:pt x="232" y="380"/>
                      </a:lnTo>
                      <a:lnTo>
                        <a:pt x="220" y="330"/>
                      </a:lnTo>
                      <a:lnTo>
                        <a:pt x="206" y="278"/>
                      </a:lnTo>
                      <a:lnTo>
                        <a:pt x="194" y="226"/>
                      </a:lnTo>
                      <a:lnTo>
                        <a:pt x="180" y="177"/>
                      </a:lnTo>
                      <a:lnTo>
                        <a:pt x="170" y="132"/>
                      </a:lnTo>
                      <a:lnTo>
                        <a:pt x="161" y="92"/>
                      </a:lnTo>
                      <a:lnTo>
                        <a:pt x="152" y="61"/>
                      </a:lnTo>
                      <a:lnTo>
                        <a:pt x="147" y="40"/>
                      </a:lnTo>
                      <a:lnTo>
                        <a:pt x="142" y="23"/>
                      </a:lnTo>
                      <a:lnTo>
                        <a:pt x="140" y="11"/>
                      </a:lnTo>
                      <a:lnTo>
                        <a:pt x="137" y="4"/>
                      </a:lnTo>
                      <a:lnTo>
                        <a:pt x="137" y="2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2"/>
                      </a:lnTo>
                      <a:lnTo>
                        <a:pt x="135" y="4"/>
                      </a:lnTo>
                      <a:lnTo>
                        <a:pt x="133" y="9"/>
                      </a:lnTo>
                      <a:lnTo>
                        <a:pt x="130" y="18"/>
                      </a:lnTo>
                      <a:lnTo>
                        <a:pt x="128" y="33"/>
                      </a:lnTo>
                      <a:lnTo>
                        <a:pt x="121" y="52"/>
                      </a:lnTo>
                      <a:lnTo>
                        <a:pt x="114" y="78"/>
                      </a:lnTo>
                      <a:lnTo>
                        <a:pt x="104" y="111"/>
                      </a:lnTo>
                      <a:lnTo>
                        <a:pt x="93" y="148"/>
                      </a:lnTo>
                      <a:lnTo>
                        <a:pt x="81" y="191"/>
                      </a:lnTo>
                      <a:lnTo>
                        <a:pt x="67" y="233"/>
                      </a:lnTo>
                      <a:lnTo>
                        <a:pt x="55" y="276"/>
                      </a:lnTo>
                      <a:lnTo>
                        <a:pt x="43" y="316"/>
                      </a:lnTo>
                      <a:lnTo>
                        <a:pt x="31" y="352"/>
                      </a:lnTo>
                      <a:lnTo>
                        <a:pt x="24" y="382"/>
                      </a:lnTo>
                      <a:lnTo>
                        <a:pt x="15" y="406"/>
                      </a:lnTo>
                      <a:lnTo>
                        <a:pt x="10" y="425"/>
                      </a:lnTo>
                      <a:lnTo>
                        <a:pt x="7" y="437"/>
                      </a:lnTo>
                      <a:lnTo>
                        <a:pt x="5" y="446"/>
                      </a:lnTo>
                      <a:lnTo>
                        <a:pt x="3" y="451"/>
                      </a:lnTo>
                      <a:lnTo>
                        <a:pt x="3" y="453"/>
                      </a:lnTo>
                      <a:lnTo>
                        <a:pt x="0" y="455"/>
                      </a:lnTo>
                      <a:lnTo>
                        <a:pt x="0" y="455"/>
                      </a:lnTo>
                      <a:lnTo>
                        <a:pt x="0" y="455"/>
                      </a:lnTo>
                      <a:lnTo>
                        <a:pt x="3" y="455"/>
                      </a:lnTo>
                      <a:lnTo>
                        <a:pt x="3" y="455"/>
                      </a:lnTo>
                      <a:lnTo>
                        <a:pt x="5" y="455"/>
                      </a:lnTo>
                      <a:lnTo>
                        <a:pt x="7" y="455"/>
                      </a:lnTo>
                      <a:lnTo>
                        <a:pt x="12" y="458"/>
                      </a:lnTo>
                      <a:lnTo>
                        <a:pt x="17" y="460"/>
                      </a:lnTo>
                      <a:lnTo>
                        <a:pt x="26" y="460"/>
                      </a:lnTo>
                      <a:lnTo>
                        <a:pt x="36" y="465"/>
                      </a:lnTo>
                      <a:lnTo>
                        <a:pt x="48" y="467"/>
                      </a:lnTo>
                      <a:lnTo>
                        <a:pt x="62" y="470"/>
                      </a:lnTo>
                      <a:lnTo>
                        <a:pt x="78" y="474"/>
                      </a:lnTo>
                      <a:lnTo>
                        <a:pt x="93" y="479"/>
                      </a:lnTo>
                      <a:lnTo>
                        <a:pt x="111" y="484"/>
                      </a:lnTo>
                      <a:lnTo>
                        <a:pt x="128" y="491"/>
                      </a:lnTo>
                      <a:lnTo>
                        <a:pt x="144" y="496"/>
                      </a:lnTo>
                      <a:lnTo>
                        <a:pt x="163" y="503"/>
                      </a:lnTo>
                      <a:lnTo>
                        <a:pt x="180" y="510"/>
                      </a:lnTo>
                      <a:lnTo>
                        <a:pt x="194" y="517"/>
                      </a:lnTo>
                      <a:lnTo>
                        <a:pt x="208" y="524"/>
                      </a:lnTo>
                      <a:lnTo>
                        <a:pt x="222" y="531"/>
                      </a:lnTo>
                      <a:lnTo>
                        <a:pt x="234" y="538"/>
                      </a:lnTo>
                      <a:lnTo>
                        <a:pt x="246" y="543"/>
                      </a:lnTo>
                      <a:lnTo>
                        <a:pt x="256" y="548"/>
                      </a:lnTo>
                      <a:lnTo>
                        <a:pt x="263" y="552"/>
                      </a:lnTo>
                      <a:lnTo>
                        <a:pt x="267" y="555"/>
                      </a:lnTo>
                      <a:lnTo>
                        <a:pt x="272" y="557"/>
                      </a:lnTo>
                      <a:lnTo>
                        <a:pt x="274" y="557"/>
                      </a:lnTo>
                      <a:lnTo>
                        <a:pt x="274" y="557"/>
                      </a:lnTo>
                      <a:lnTo>
                        <a:pt x="277" y="559"/>
                      </a:lnTo>
                      <a:lnTo>
                        <a:pt x="277" y="559"/>
                      </a:lnTo>
                      <a:lnTo>
                        <a:pt x="277" y="559"/>
                      </a:lnTo>
                      <a:lnTo>
                        <a:pt x="277" y="559"/>
                      </a:lnTo>
                      <a:lnTo>
                        <a:pt x="277" y="55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BEBEB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5" name="Freeform 29">
                  <a:extLst>
                    <a:ext uri="{FF2B5EF4-FFF2-40B4-BE49-F238E27FC236}">
                      <a16:creationId xmlns:a16="http://schemas.microsoft.com/office/drawing/2014/main" id="{2BBB9194-7D94-414B-A45D-C3A9737A5F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" y="1844"/>
                  <a:ext cx="473" cy="559"/>
                </a:xfrm>
                <a:custGeom>
                  <a:avLst/>
                  <a:gdLst>
                    <a:gd name="T0" fmla="*/ 471 w 473"/>
                    <a:gd name="T1" fmla="*/ 170 h 559"/>
                    <a:gd name="T2" fmla="*/ 463 w 473"/>
                    <a:gd name="T3" fmla="*/ 165 h 559"/>
                    <a:gd name="T4" fmla="*/ 440 w 473"/>
                    <a:gd name="T5" fmla="*/ 158 h 559"/>
                    <a:gd name="T6" fmla="*/ 393 w 473"/>
                    <a:gd name="T7" fmla="*/ 141 h 559"/>
                    <a:gd name="T8" fmla="*/ 319 w 473"/>
                    <a:gd name="T9" fmla="*/ 115 h 559"/>
                    <a:gd name="T10" fmla="*/ 232 w 473"/>
                    <a:gd name="T11" fmla="*/ 82 h 559"/>
                    <a:gd name="T12" fmla="*/ 147 w 473"/>
                    <a:gd name="T13" fmla="*/ 52 h 559"/>
                    <a:gd name="T14" fmla="*/ 76 w 473"/>
                    <a:gd name="T15" fmla="*/ 28 h 559"/>
                    <a:gd name="T16" fmla="*/ 31 w 473"/>
                    <a:gd name="T17" fmla="*/ 11 h 559"/>
                    <a:gd name="T18" fmla="*/ 10 w 473"/>
                    <a:gd name="T19" fmla="*/ 4 h 559"/>
                    <a:gd name="T20" fmla="*/ 0 w 473"/>
                    <a:gd name="T21" fmla="*/ 0 h 559"/>
                    <a:gd name="T22" fmla="*/ 0 w 473"/>
                    <a:gd name="T23" fmla="*/ 0 h 559"/>
                    <a:gd name="T24" fmla="*/ 0 w 473"/>
                    <a:gd name="T25" fmla="*/ 0 h 559"/>
                    <a:gd name="T26" fmla="*/ 0 w 473"/>
                    <a:gd name="T27" fmla="*/ 0 h 559"/>
                    <a:gd name="T28" fmla="*/ 0 w 473"/>
                    <a:gd name="T29" fmla="*/ 0 h 559"/>
                    <a:gd name="T30" fmla="*/ 0 w 473"/>
                    <a:gd name="T31" fmla="*/ 0 h 559"/>
                    <a:gd name="T32" fmla="*/ 0 w 473"/>
                    <a:gd name="T33" fmla="*/ 0 h 559"/>
                    <a:gd name="T34" fmla="*/ 0 w 473"/>
                    <a:gd name="T35" fmla="*/ 0 h 559"/>
                    <a:gd name="T36" fmla="*/ 0 w 473"/>
                    <a:gd name="T37" fmla="*/ 0 h 559"/>
                    <a:gd name="T38" fmla="*/ 0 w 473"/>
                    <a:gd name="T39" fmla="*/ 2 h 559"/>
                    <a:gd name="T40" fmla="*/ 0 w 473"/>
                    <a:gd name="T41" fmla="*/ 2 h 559"/>
                    <a:gd name="T42" fmla="*/ 3 w 473"/>
                    <a:gd name="T43" fmla="*/ 11 h 559"/>
                    <a:gd name="T44" fmla="*/ 10 w 473"/>
                    <a:gd name="T45" fmla="*/ 40 h 559"/>
                    <a:gd name="T46" fmla="*/ 22 w 473"/>
                    <a:gd name="T47" fmla="*/ 92 h 559"/>
                    <a:gd name="T48" fmla="*/ 43 w 473"/>
                    <a:gd name="T49" fmla="*/ 177 h 559"/>
                    <a:gd name="T50" fmla="*/ 69 w 473"/>
                    <a:gd name="T51" fmla="*/ 278 h 559"/>
                    <a:gd name="T52" fmla="*/ 95 w 473"/>
                    <a:gd name="T53" fmla="*/ 382 h 559"/>
                    <a:gd name="T54" fmla="*/ 116 w 473"/>
                    <a:gd name="T55" fmla="*/ 467 h 559"/>
                    <a:gd name="T56" fmla="*/ 130 w 473"/>
                    <a:gd name="T57" fmla="*/ 519 h 559"/>
                    <a:gd name="T58" fmla="*/ 135 w 473"/>
                    <a:gd name="T59" fmla="*/ 548 h 559"/>
                    <a:gd name="T60" fmla="*/ 137 w 473"/>
                    <a:gd name="T61" fmla="*/ 557 h 559"/>
                    <a:gd name="T62" fmla="*/ 140 w 473"/>
                    <a:gd name="T63" fmla="*/ 559 h 559"/>
                    <a:gd name="T64" fmla="*/ 140 w 473"/>
                    <a:gd name="T65" fmla="*/ 559 h 559"/>
                    <a:gd name="T66" fmla="*/ 142 w 473"/>
                    <a:gd name="T67" fmla="*/ 555 h 559"/>
                    <a:gd name="T68" fmla="*/ 152 w 473"/>
                    <a:gd name="T69" fmla="*/ 545 h 559"/>
                    <a:gd name="T70" fmla="*/ 166 w 473"/>
                    <a:gd name="T71" fmla="*/ 526 h 559"/>
                    <a:gd name="T72" fmla="*/ 192 w 473"/>
                    <a:gd name="T73" fmla="*/ 496 h 559"/>
                    <a:gd name="T74" fmla="*/ 225 w 473"/>
                    <a:gd name="T75" fmla="*/ 455 h 559"/>
                    <a:gd name="T76" fmla="*/ 265 w 473"/>
                    <a:gd name="T77" fmla="*/ 411 h 559"/>
                    <a:gd name="T78" fmla="*/ 305 w 473"/>
                    <a:gd name="T79" fmla="*/ 361 h 559"/>
                    <a:gd name="T80" fmla="*/ 348 w 473"/>
                    <a:gd name="T81" fmla="*/ 314 h 559"/>
                    <a:gd name="T82" fmla="*/ 385 w 473"/>
                    <a:gd name="T83" fmla="*/ 269 h 559"/>
                    <a:gd name="T84" fmla="*/ 419 w 473"/>
                    <a:gd name="T85" fmla="*/ 231 h 559"/>
                    <a:gd name="T86" fmla="*/ 445 w 473"/>
                    <a:gd name="T87" fmla="*/ 200 h 559"/>
                    <a:gd name="T88" fmla="*/ 461 w 473"/>
                    <a:gd name="T89" fmla="*/ 184 h 559"/>
                    <a:gd name="T90" fmla="*/ 468 w 473"/>
                    <a:gd name="T91" fmla="*/ 174 h 559"/>
                    <a:gd name="T92" fmla="*/ 471 w 473"/>
                    <a:gd name="T93" fmla="*/ 170 h 559"/>
                    <a:gd name="T94" fmla="*/ 473 w 473"/>
                    <a:gd name="T95" fmla="*/ 170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73" h="559">
                      <a:moveTo>
                        <a:pt x="473" y="170"/>
                      </a:moveTo>
                      <a:lnTo>
                        <a:pt x="471" y="170"/>
                      </a:lnTo>
                      <a:lnTo>
                        <a:pt x="468" y="167"/>
                      </a:lnTo>
                      <a:lnTo>
                        <a:pt x="463" y="165"/>
                      </a:lnTo>
                      <a:lnTo>
                        <a:pt x="454" y="163"/>
                      </a:lnTo>
                      <a:lnTo>
                        <a:pt x="440" y="158"/>
                      </a:lnTo>
                      <a:lnTo>
                        <a:pt x="419" y="151"/>
                      </a:lnTo>
                      <a:lnTo>
                        <a:pt x="393" y="141"/>
                      </a:lnTo>
                      <a:lnTo>
                        <a:pt x="359" y="129"/>
                      </a:lnTo>
                      <a:lnTo>
                        <a:pt x="319" y="115"/>
                      </a:lnTo>
                      <a:lnTo>
                        <a:pt x="277" y="99"/>
                      </a:lnTo>
                      <a:lnTo>
                        <a:pt x="232" y="82"/>
                      </a:lnTo>
                      <a:lnTo>
                        <a:pt x="189" y="68"/>
                      </a:lnTo>
                      <a:lnTo>
                        <a:pt x="147" y="52"/>
                      </a:lnTo>
                      <a:lnTo>
                        <a:pt x="109" y="40"/>
                      </a:lnTo>
                      <a:lnTo>
                        <a:pt x="76" y="28"/>
                      </a:lnTo>
                      <a:lnTo>
                        <a:pt x="50" y="18"/>
                      </a:lnTo>
                      <a:lnTo>
                        <a:pt x="31" y="11"/>
                      </a:lnTo>
                      <a:lnTo>
                        <a:pt x="19" y="7"/>
                      </a:lnTo>
                      <a:lnTo>
                        <a:pt x="10" y="4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3" y="11"/>
                      </a:lnTo>
                      <a:lnTo>
                        <a:pt x="5" y="23"/>
                      </a:lnTo>
                      <a:lnTo>
                        <a:pt x="10" y="40"/>
                      </a:lnTo>
                      <a:lnTo>
                        <a:pt x="15" y="61"/>
                      </a:lnTo>
                      <a:lnTo>
                        <a:pt x="22" y="92"/>
                      </a:lnTo>
                      <a:lnTo>
                        <a:pt x="31" y="132"/>
                      </a:lnTo>
                      <a:lnTo>
                        <a:pt x="43" y="177"/>
                      </a:lnTo>
                      <a:lnTo>
                        <a:pt x="55" y="226"/>
                      </a:lnTo>
                      <a:lnTo>
                        <a:pt x="69" y="278"/>
                      </a:lnTo>
                      <a:lnTo>
                        <a:pt x="83" y="330"/>
                      </a:lnTo>
                      <a:lnTo>
                        <a:pt x="95" y="382"/>
                      </a:lnTo>
                      <a:lnTo>
                        <a:pt x="107" y="427"/>
                      </a:lnTo>
                      <a:lnTo>
                        <a:pt x="116" y="467"/>
                      </a:lnTo>
                      <a:lnTo>
                        <a:pt x="123" y="498"/>
                      </a:lnTo>
                      <a:lnTo>
                        <a:pt x="130" y="519"/>
                      </a:lnTo>
                      <a:lnTo>
                        <a:pt x="133" y="536"/>
                      </a:lnTo>
                      <a:lnTo>
                        <a:pt x="135" y="548"/>
                      </a:lnTo>
                      <a:lnTo>
                        <a:pt x="137" y="555"/>
                      </a:lnTo>
                      <a:lnTo>
                        <a:pt x="137" y="557"/>
                      </a:lnTo>
                      <a:lnTo>
                        <a:pt x="140" y="559"/>
                      </a:lnTo>
                      <a:lnTo>
                        <a:pt x="140" y="559"/>
                      </a:lnTo>
                      <a:lnTo>
                        <a:pt x="140" y="559"/>
                      </a:lnTo>
                      <a:lnTo>
                        <a:pt x="140" y="559"/>
                      </a:lnTo>
                      <a:lnTo>
                        <a:pt x="140" y="557"/>
                      </a:lnTo>
                      <a:lnTo>
                        <a:pt x="142" y="555"/>
                      </a:lnTo>
                      <a:lnTo>
                        <a:pt x="145" y="550"/>
                      </a:lnTo>
                      <a:lnTo>
                        <a:pt x="152" y="545"/>
                      </a:lnTo>
                      <a:lnTo>
                        <a:pt x="156" y="536"/>
                      </a:lnTo>
                      <a:lnTo>
                        <a:pt x="166" y="526"/>
                      </a:lnTo>
                      <a:lnTo>
                        <a:pt x="178" y="512"/>
                      </a:lnTo>
                      <a:lnTo>
                        <a:pt x="192" y="496"/>
                      </a:lnTo>
                      <a:lnTo>
                        <a:pt x="208" y="477"/>
                      </a:lnTo>
                      <a:lnTo>
                        <a:pt x="225" y="455"/>
                      </a:lnTo>
                      <a:lnTo>
                        <a:pt x="244" y="432"/>
                      </a:lnTo>
                      <a:lnTo>
                        <a:pt x="265" y="411"/>
                      </a:lnTo>
                      <a:lnTo>
                        <a:pt x="284" y="385"/>
                      </a:lnTo>
                      <a:lnTo>
                        <a:pt x="305" y="361"/>
                      </a:lnTo>
                      <a:lnTo>
                        <a:pt x="326" y="337"/>
                      </a:lnTo>
                      <a:lnTo>
                        <a:pt x="348" y="314"/>
                      </a:lnTo>
                      <a:lnTo>
                        <a:pt x="367" y="290"/>
                      </a:lnTo>
                      <a:lnTo>
                        <a:pt x="385" y="269"/>
                      </a:lnTo>
                      <a:lnTo>
                        <a:pt x="402" y="250"/>
                      </a:lnTo>
                      <a:lnTo>
                        <a:pt x="419" y="231"/>
                      </a:lnTo>
                      <a:lnTo>
                        <a:pt x="433" y="215"/>
                      </a:lnTo>
                      <a:lnTo>
                        <a:pt x="445" y="200"/>
                      </a:lnTo>
                      <a:lnTo>
                        <a:pt x="454" y="191"/>
                      </a:lnTo>
                      <a:lnTo>
                        <a:pt x="461" y="184"/>
                      </a:lnTo>
                      <a:lnTo>
                        <a:pt x="466" y="177"/>
                      </a:lnTo>
                      <a:lnTo>
                        <a:pt x="468" y="174"/>
                      </a:lnTo>
                      <a:lnTo>
                        <a:pt x="471" y="172"/>
                      </a:lnTo>
                      <a:lnTo>
                        <a:pt x="471" y="170"/>
                      </a:lnTo>
                      <a:lnTo>
                        <a:pt x="473" y="170"/>
                      </a:lnTo>
                      <a:lnTo>
                        <a:pt x="473" y="170"/>
                      </a:lnTo>
                      <a:lnTo>
                        <a:pt x="473" y="17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BEBEB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6" name="Freeform 30">
                  <a:extLst>
                    <a:ext uri="{FF2B5EF4-FFF2-40B4-BE49-F238E27FC236}">
                      <a16:creationId xmlns:a16="http://schemas.microsoft.com/office/drawing/2014/main" id="{40287124-1366-4590-BDD0-12BAFCDEFD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" y="1541"/>
                  <a:ext cx="497" cy="473"/>
                </a:xfrm>
                <a:custGeom>
                  <a:avLst/>
                  <a:gdLst>
                    <a:gd name="T0" fmla="*/ 497 w 497"/>
                    <a:gd name="T1" fmla="*/ 0 h 473"/>
                    <a:gd name="T2" fmla="*/ 494 w 497"/>
                    <a:gd name="T3" fmla="*/ 3 h 473"/>
                    <a:gd name="T4" fmla="*/ 478 w 497"/>
                    <a:gd name="T5" fmla="*/ 12 h 473"/>
                    <a:gd name="T6" fmla="*/ 442 w 497"/>
                    <a:gd name="T7" fmla="*/ 33 h 473"/>
                    <a:gd name="T8" fmla="*/ 381 w 497"/>
                    <a:gd name="T9" fmla="*/ 71 h 473"/>
                    <a:gd name="T10" fmla="*/ 296 w 497"/>
                    <a:gd name="T11" fmla="*/ 123 h 473"/>
                    <a:gd name="T12" fmla="*/ 201 w 497"/>
                    <a:gd name="T13" fmla="*/ 180 h 473"/>
                    <a:gd name="T14" fmla="*/ 116 w 497"/>
                    <a:gd name="T15" fmla="*/ 232 h 473"/>
                    <a:gd name="T16" fmla="*/ 55 w 497"/>
                    <a:gd name="T17" fmla="*/ 269 h 473"/>
                    <a:gd name="T18" fmla="*/ 19 w 497"/>
                    <a:gd name="T19" fmla="*/ 291 h 473"/>
                    <a:gd name="T20" fmla="*/ 3 w 497"/>
                    <a:gd name="T21" fmla="*/ 300 h 473"/>
                    <a:gd name="T22" fmla="*/ 0 w 497"/>
                    <a:gd name="T23" fmla="*/ 303 h 473"/>
                    <a:gd name="T24" fmla="*/ 0 w 497"/>
                    <a:gd name="T25" fmla="*/ 303 h 473"/>
                    <a:gd name="T26" fmla="*/ 0 w 497"/>
                    <a:gd name="T27" fmla="*/ 303 h 473"/>
                    <a:gd name="T28" fmla="*/ 0 w 497"/>
                    <a:gd name="T29" fmla="*/ 303 h 473"/>
                    <a:gd name="T30" fmla="*/ 0 w 497"/>
                    <a:gd name="T31" fmla="*/ 305 h 473"/>
                    <a:gd name="T32" fmla="*/ 0 w 497"/>
                    <a:gd name="T33" fmla="*/ 305 h 473"/>
                    <a:gd name="T34" fmla="*/ 0 w 497"/>
                    <a:gd name="T35" fmla="*/ 305 h 473"/>
                    <a:gd name="T36" fmla="*/ 0 w 497"/>
                    <a:gd name="T37" fmla="*/ 305 h 473"/>
                    <a:gd name="T38" fmla="*/ 0 w 497"/>
                    <a:gd name="T39" fmla="*/ 305 h 473"/>
                    <a:gd name="T40" fmla="*/ 0 w 497"/>
                    <a:gd name="T41" fmla="*/ 305 h 473"/>
                    <a:gd name="T42" fmla="*/ 3 w 497"/>
                    <a:gd name="T43" fmla="*/ 305 h 473"/>
                    <a:gd name="T44" fmla="*/ 17 w 497"/>
                    <a:gd name="T45" fmla="*/ 310 h 473"/>
                    <a:gd name="T46" fmla="*/ 50 w 497"/>
                    <a:gd name="T47" fmla="*/ 321 h 473"/>
                    <a:gd name="T48" fmla="*/ 109 w 497"/>
                    <a:gd name="T49" fmla="*/ 343 h 473"/>
                    <a:gd name="T50" fmla="*/ 187 w 497"/>
                    <a:gd name="T51" fmla="*/ 371 h 473"/>
                    <a:gd name="T52" fmla="*/ 277 w 497"/>
                    <a:gd name="T53" fmla="*/ 404 h 473"/>
                    <a:gd name="T54" fmla="*/ 359 w 497"/>
                    <a:gd name="T55" fmla="*/ 432 h 473"/>
                    <a:gd name="T56" fmla="*/ 419 w 497"/>
                    <a:gd name="T57" fmla="*/ 454 h 473"/>
                    <a:gd name="T58" fmla="*/ 452 w 497"/>
                    <a:gd name="T59" fmla="*/ 466 h 473"/>
                    <a:gd name="T60" fmla="*/ 468 w 497"/>
                    <a:gd name="T61" fmla="*/ 473 h 473"/>
                    <a:gd name="T62" fmla="*/ 473 w 497"/>
                    <a:gd name="T63" fmla="*/ 473 h 473"/>
                    <a:gd name="T64" fmla="*/ 473 w 497"/>
                    <a:gd name="T65" fmla="*/ 473 h 473"/>
                    <a:gd name="T66" fmla="*/ 473 w 497"/>
                    <a:gd name="T67" fmla="*/ 470 h 473"/>
                    <a:gd name="T68" fmla="*/ 473 w 497"/>
                    <a:gd name="T69" fmla="*/ 463 h 473"/>
                    <a:gd name="T70" fmla="*/ 473 w 497"/>
                    <a:gd name="T71" fmla="*/ 447 h 473"/>
                    <a:gd name="T72" fmla="*/ 473 w 497"/>
                    <a:gd name="T73" fmla="*/ 418 h 473"/>
                    <a:gd name="T74" fmla="*/ 475 w 497"/>
                    <a:gd name="T75" fmla="*/ 376 h 473"/>
                    <a:gd name="T76" fmla="*/ 478 w 497"/>
                    <a:gd name="T77" fmla="*/ 326 h 473"/>
                    <a:gd name="T78" fmla="*/ 480 w 497"/>
                    <a:gd name="T79" fmla="*/ 269 h 473"/>
                    <a:gd name="T80" fmla="*/ 482 w 497"/>
                    <a:gd name="T81" fmla="*/ 210 h 473"/>
                    <a:gd name="T82" fmla="*/ 487 w 497"/>
                    <a:gd name="T83" fmla="*/ 151 h 473"/>
                    <a:gd name="T84" fmla="*/ 492 w 497"/>
                    <a:gd name="T85" fmla="*/ 99 h 473"/>
                    <a:gd name="T86" fmla="*/ 494 w 497"/>
                    <a:gd name="T87" fmla="*/ 57 h 473"/>
                    <a:gd name="T88" fmla="*/ 497 w 497"/>
                    <a:gd name="T89" fmla="*/ 26 h 473"/>
                    <a:gd name="T90" fmla="*/ 497 w 497"/>
                    <a:gd name="T91" fmla="*/ 10 h 473"/>
                    <a:gd name="T92" fmla="*/ 497 w 497"/>
                    <a:gd name="T93" fmla="*/ 0 h 473"/>
                    <a:gd name="T94" fmla="*/ 497 w 497"/>
                    <a:gd name="T95" fmla="*/ 0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97" h="473">
                      <a:moveTo>
                        <a:pt x="497" y="0"/>
                      </a:moveTo>
                      <a:lnTo>
                        <a:pt x="497" y="0"/>
                      </a:lnTo>
                      <a:lnTo>
                        <a:pt x="497" y="0"/>
                      </a:lnTo>
                      <a:lnTo>
                        <a:pt x="494" y="3"/>
                      </a:lnTo>
                      <a:lnTo>
                        <a:pt x="487" y="5"/>
                      </a:lnTo>
                      <a:lnTo>
                        <a:pt x="478" y="12"/>
                      </a:lnTo>
                      <a:lnTo>
                        <a:pt x="463" y="19"/>
                      </a:lnTo>
                      <a:lnTo>
                        <a:pt x="442" y="33"/>
                      </a:lnTo>
                      <a:lnTo>
                        <a:pt x="416" y="50"/>
                      </a:lnTo>
                      <a:lnTo>
                        <a:pt x="381" y="71"/>
                      </a:lnTo>
                      <a:lnTo>
                        <a:pt x="341" y="95"/>
                      </a:lnTo>
                      <a:lnTo>
                        <a:pt x="296" y="123"/>
                      </a:lnTo>
                      <a:lnTo>
                        <a:pt x="248" y="151"/>
                      </a:lnTo>
                      <a:lnTo>
                        <a:pt x="201" y="180"/>
                      </a:lnTo>
                      <a:lnTo>
                        <a:pt x="156" y="206"/>
                      </a:lnTo>
                      <a:lnTo>
                        <a:pt x="116" y="232"/>
                      </a:lnTo>
                      <a:lnTo>
                        <a:pt x="81" y="253"/>
                      </a:lnTo>
                      <a:lnTo>
                        <a:pt x="55" y="269"/>
                      </a:lnTo>
                      <a:lnTo>
                        <a:pt x="33" y="281"/>
                      </a:lnTo>
                      <a:lnTo>
                        <a:pt x="19" y="291"/>
                      </a:lnTo>
                      <a:lnTo>
                        <a:pt x="10" y="298"/>
                      </a:lnTo>
                      <a:lnTo>
                        <a:pt x="3" y="300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3" y="305"/>
                      </a:lnTo>
                      <a:lnTo>
                        <a:pt x="10" y="307"/>
                      </a:lnTo>
                      <a:lnTo>
                        <a:pt x="17" y="310"/>
                      </a:lnTo>
                      <a:lnTo>
                        <a:pt x="31" y="314"/>
                      </a:lnTo>
                      <a:lnTo>
                        <a:pt x="50" y="321"/>
                      </a:lnTo>
                      <a:lnTo>
                        <a:pt x="76" y="331"/>
                      </a:lnTo>
                      <a:lnTo>
                        <a:pt x="109" y="343"/>
                      </a:lnTo>
                      <a:lnTo>
                        <a:pt x="147" y="357"/>
                      </a:lnTo>
                      <a:lnTo>
                        <a:pt x="187" y="371"/>
                      </a:lnTo>
                      <a:lnTo>
                        <a:pt x="232" y="388"/>
                      </a:lnTo>
                      <a:lnTo>
                        <a:pt x="277" y="404"/>
                      </a:lnTo>
                      <a:lnTo>
                        <a:pt x="319" y="418"/>
                      </a:lnTo>
                      <a:lnTo>
                        <a:pt x="359" y="432"/>
                      </a:lnTo>
                      <a:lnTo>
                        <a:pt x="393" y="444"/>
                      </a:lnTo>
                      <a:lnTo>
                        <a:pt x="419" y="454"/>
                      </a:lnTo>
                      <a:lnTo>
                        <a:pt x="437" y="461"/>
                      </a:lnTo>
                      <a:lnTo>
                        <a:pt x="452" y="466"/>
                      </a:lnTo>
                      <a:lnTo>
                        <a:pt x="461" y="470"/>
                      </a:lnTo>
                      <a:lnTo>
                        <a:pt x="468" y="473"/>
                      </a:lnTo>
                      <a:lnTo>
                        <a:pt x="471" y="473"/>
                      </a:lnTo>
                      <a:lnTo>
                        <a:pt x="473" y="473"/>
                      </a:lnTo>
                      <a:lnTo>
                        <a:pt x="473" y="473"/>
                      </a:lnTo>
                      <a:lnTo>
                        <a:pt x="473" y="473"/>
                      </a:lnTo>
                      <a:lnTo>
                        <a:pt x="473" y="473"/>
                      </a:lnTo>
                      <a:lnTo>
                        <a:pt x="473" y="470"/>
                      </a:lnTo>
                      <a:lnTo>
                        <a:pt x="473" y="468"/>
                      </a:lnTo>
                      <a:lnTo>
                        <a:pt x="473" y="463"/>
                      </a:lnTo>
                      <a:lnTo>
                        <a:pt x="473" y="456"/>
                      </a:lnTo>
                      <a:lnTo>
                        <a:pt x="473" y="447"/>
                      </a:lnTo>
                      <a:lnTo>
                        <a:pt x="473" y="435"/>
                      </a:lnTo>
                      <a:lnTo>
                        <a:pt x="473" y="418"/>
                      </a:lnTo>
                      <a:lnTo>
                        <a:pt x="475" y="399"/>
                      </a:lnTo>
                      <a:lnTo>
                        <a:pt x="475" y="376"/>
                      </a:lnTo>
                      <a:lnTo>
                        <a:pt x="478" y="352"/>
                      </a:lnTo>
                      <a:lnTo>
                        <a:pt x="478" y="326"/>
                      </a:lnTo>
                      <a:lnTo>
                        <a:pt x="480" y="298"/>
                      </a:lnTo>
                      <a:lnTo>
                        <a:pt x="480" y="269"/>
                      </a:lnTo>
                      <a:lnTo>
                        <a:pt x="482" y="239"/>
                      </a:lnTo>
                      <a:lnTo>
                        <a:pt x="482" y="210"/>
                      </a:lnTo>
                      <a:lnTo>
                        <a:pt x="485" y="180"/>
                      </a:lnTo>
                      <a:lnTo>
                        <a:pt x="487" y="151"/>
                      </a:lnTo>
                      <a:lnTo>
                        <a:pt x="489" y="125"/>
                      </a:lnTo>
                      <a:lnTo>
                        <a:pt x="492" y="99"/>
                      </a:lnTo>
                      <a:lnTo>
                        <a:pt x="492" y="76"/>
                      </a:lnTo>
                      <a:lnTo>
                        <a:pt x="494" y="57"/>
                      </a:lnTo>
                      <a:lnTo>
                        <a:pt x="494" y="38"/>
                      </a:lnTo>
                      <a:lnTo>
                        <a:pt x="497" y="26"/>
                      </a:lnTo>
                      <a:lnTo>
                        <a:pt x="497" y="17"/>
                      </a:lnTo>
                      <a:lnTo>
                        <a:pt x="497" y="10"/>
                      </a:lnTo>
                      <a:lnTo>
                        <a:pt x="497" y="5"/>
                      </a:lnTo>
                      <a:lnTo>
                        <a:pt x="497" y="0"/>
                      </a:lnTo>
                      <a:lnTo>
                        <a:pt x="497" y="0"/>
                      </a:lnTo>
                      <a:lnTo>
                        <a:pt x="497" y="0"/>
                      </a:lnTo>
                      <a:lnTo>
                        <a:pt x="49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BEBEB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7" name="Group 114">
              <a:extLst>
                <a:ext uri="{FF2B5EF4-FFF2-40B4-BE49-F238E27FC236}">
                  <a16:creationId xmlns:a16="http://schemas.microsoft.com/office/drawing/2014/main" id="{8E171F19-6C42-4815-9C76-FC2F899EC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5" y="1624"/>
              <a:ext cx="987" cy="1056"/>
              <a:chOff x="1815" y="1624"/>
              <a:chExt cx="987" cy="1056"/>
            </a:xfrm>
          </p:grpSpPr>
          <p:sp>
            <p:nvSpPr>
              <p:cNvPr id="498" name="Freeform 99">
                <a:extLst>
                  <a:ext uri="{FF2B5EF4-FFF2-40B4-BE49-F238E27FC236}">
                    <a16:creationId xmlns:a16="http://schemas.microsoft.com/office/drawing/2014/main" id="{B41A6D3E-E893-49D2-A625-EBECCCE9D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079"/>
                <a:ext cx="744" cy="600"/>
              </a:xfrm>
              <a:custGeom>
                <a:avLst/>
                <a:gdLst>
                  <a:gd name="T0" fmla="*/ 99 w 744"/>
                  <a:gd name="T1" fmla="*/ 600 h 600"/>
                  <a:gd name="T2" fmla="*/ 744 w 744"/>
                  <a:gd name="T3" fmla="*/ 492 h 600"/>
                  <a:gd name="T4" fmla="*/ 600 w 744"/>
                  <a:gd name="T5" fmla="*/ 0 h 600"/>
                  <a:gd name="T6" fmla="*/ 0 w 744"/>
                  <a:gd name="T7" fmla="*/ 93 h 600"/>
                  <a:gd name="T8" fmla="*/ 99 w 744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4" h="600">
                    <a:moveTo>
                      <a:pt x="99" y="600"/>
                    </a:moveTo>
                    <a:lnTo>
                      <a:pt x="744" y="492"/>
                    </a:lnTo>
                    <a:lnTo>
                      <a:pt x="600" y="0"/>
                    </a:lnTo>
                    <a:lnTo>
                      <a:pt x="0" y="93"/>
                    </a:lnTo>
                    <a:lnTo>
                      <a:pt x="99" y="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9" name="Freeform 97">
                <a:extLst>
                  <a:ext uri="{FF2B5EF4-FFF2-40B4-BE49-F238E27FC236}">
                    <a16:creationId xmlns:a16="http://schemas.microsoft.com/office/drawing/2014/main" id="{823B9452-FD5B-4CBB-A479-A666A517E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2314"/>
                <a:ext cx="450" cy="97"/>
              </a:xfrm>
              <a:custGeom>
                <a:avLst/>
                <a:gdLst>
                  <a:gd name="T0" fmla="*/ 449 w 450"/>
                  <a:gd name="T1" fmla="*/ 97 h 97"/>
                  <a:gd name="T2" fmla="*/ 0 w 450"/>
                  <a:gd name="T3" fmla="*/ 13 h 97"/>
                  <a:gd name="T4" fmla="*/ 26 w 450"/>
                  <a:gd name="T5" fmla="*/ 0 h 97"/>
                  <a:gd name="T6" fmla="*/ 450 w 450"/>
                  <a:gd name="T7" fmla="*/ 90 h 97"/>
                  <a:gd name="T8" fmla="*/ 449 w 450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97">
                    <a:moveTo>
                      <a:pt x="449" y="97"/>
                    </a:moveTo>
                    <a:lnTo>
                      <a:pt x="0" y="13"/>
                    </a:lnTo>
                    <a:lnTo>
                      <a:pt x="26" y="0"/>
                    </a:lnTo>
                    <a:lnTo>
                      <a:pt x="450" y="90"/>
                    </a:lnTo>
                    <a:lnTo>
                      <a:pt x="449" y="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4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0" name="Freeform 40">
                <a:extLst>
                  <a:ext uri="{FF2B5EF4-FFF2-40B4-BE49-F238E27FC236}">
                    <a16:creationId xmlns:a16="http://schemas.microsoft.com/office/drawing/2014/main" id="{6EADF5D2-C28B-4788-853B-717BA5EFB4FA}"/>
                  </a:ext>
                </a:extLst>
              </p:cNvPr>
              <p:cNvSpPr>
                <a:spLocks/>
              </p:cNvSpPr>
              <p:nvPr/>
            </p:nvSpPr>
            <p:spPr bwMode="auto">
              <a:xfrm rot="17760000">
                <a:off x="2364" y="1807"/>
                <a:ext cx="12" cy="831"/>
              </a:xfrm>
              <a:custGeom>
                <a:avLst/>
                <a:gdLst>
                  <a:gd name="T0" fmla="*/ 10 w 12"/>
                  <a:gd name="T1" fmla="*/ 829 h 831"/>
                  <a:gd name="T2" fmla="*/ 10 w 12"/>
                  <a:gd name="T3" fmla="*/ 827 h 831"/>
                  <a:gd name="T4" fmla="*/ 12 w 12"/>
                  <a:gd name="T5" fmla="*/ 2 h 831"/>
                  <a:gd name="T6" fmla="*/ 12 w 12"/>
                  <a:gd name="T7" fmla="*/ 2 h 831"/>
                  <a:gd name="T8" fmla="*/ 10 w 12"/>
                  <a:gd name="T9" fmla="*/ 0 h 831"/>
                  <a:gd name="T10" fmla="*/ 7 w 12"/>
                  <a:gd name="T11" fmla="*/ 0 h 831"/>
                  <a:gd name="T12" fmla="*/ 3 w 12"/>
                  <a:gd name="T13" fmla="*/ 0 h 831"/>
                  <a:gd name="T14" fmla="*/ 3 w 12"/>
                  <a:gd name="T15" fmla="*/ 2 h 831"/>
                  <a:gd name="T16" fmla="*/ 0 w 12"/>
                  <a:gd name="T17" fmla="*/ 5 h 831"/>
                  <a:gd name="T18" fmla="*/ 0 w 12"/>
                  <a:gd name="T19" fmla="*/ 827 h 831"/>
                  <a:gd name="T20" fmla="*/ 0 w 12"/>
                  <a:gd name="T21" fmla="*/ 829 h 831"/>
                  <a:gd name="T22" fmla="*/ 3 w 12"/>
                  <a:gd name="T23" fmla="*/ 831 h 831"/>
                  <a:gd name="T24" fmla="*/ 5 w 12"/>
                  <a:gd name="T25" fmla="*/ 831 h 831"/>
                  <a:gd name="T26" fmla="*/ 10 w 12"/>
                  <a:gd name="T27" fmla="*/ 831 h 831"/>
                  <a:gd name="T28" fmla="*/ 10 w 12"/>
                  <a:gd name="T29" fmla="*/ 829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831">
                    <a:moveTo>
                      <a:pt x="10" y="829"/>
                    </a:moveTo>
                    <a:lnTo>
                      <a:pt x="10" y="82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27"/>
                    </a:lnTo>
                    <a:lnTo>
                      <a:pt x="0" y="829"/>
                    </a:lnTo>
                    <a:lnTo>
                      <a:pt x="3" y="831"/>
                    </a:lnTo>
                    <a:lnTo>
                      <a:pt x="5" y="831"/>
                    </a:lnTo>
                    <a:lnTo>
                      <a:pt x="10" y="831"/>
                    </a:lnTo>
                    <a:lnTo>
                      <a:pt x="10" y="8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3C3C3"/>
                  </a:gs>
                  <a:gs pos="50000">
                    <a:srgbClr val="F0F0F0"/>
                  </a:gs>
                  <a:gs pos="100000">
                    <a:srgbClr val="C3C3C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01" name="Group 111">
                <a:extLst>
                  <a:ext uri="{FF2B5EF4-FFF2-40B4-BE49-F238E27FC236}">
                    <a16:creationId xmlns:a16="http://schemas.microsoft.com/office/drawing/2014/main" id="{B9EB58C7-1598-484A-903B-89055DFB6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15" y="1624"/>
                <a:ext cx="749" cy="1056"/>
                <a:chOff x="1815" y="1624"/>
                <a:chExt cx="749" cy="1056"/>
              </a:xfrm>
            </p:grpSpPr>
            <p:sp>
              <p:nvSpPr>
                <p:cNvPr id="502" name="Freeform 32">
                  <a:extLst>
                    <a:ext uri="{FF2B5EF4-FFF2-40B4-BE49-F238E27FC236}">
                      <a16:creationId xmlns:a16="http://schemas.microsoft.com/office/drawing/2014/main" id="{60541467-FB76-4C78-8CED-DE0F12A0F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9" y="1624"/>
                  <a:ext cx="357" cy="420"/>
                </a:xfrm>
                <a:custGeom>
                  <a:avLst/>
                  <a:gdLst>
                    <a:gd name="T0" fmla="*/ 357 w 357"/>
                    <a:gd name="T1" fmla="*/ 0 h 420"/>
                    <a:gd name="T2" fmla="*/ 354 w 357"/>
                    <a:gd name="T3" fmla="*/ 2 h 420"/>
                    <a:gd name="T4" fmla="*/ 350 w 357"/>
                    <a:gd name="T5" fmla="*/ 9 h 420"/>
                    <a:gd name="T6" fmla="*/ 338 w 357"/>
                    <a:gd name="T7" fmla="*/ 23 h 420"/>
                    <a:gd name="T8" fmla="*/ 317 w 357"/>
                    <a:gd name="T9" fmla="*/ 52 h 420"/>
                    <a:gd name="T10" fmla="*/ 286 w 357"/>
                    <a:gd name="T11" fmla="*/ 92 h 420"/>
                    <a:gd name="T12" fmla="*/ 251 w 357"/>
                    <a:gd name="T13" fmla="*/ 142 h 420"/>
                    <a:gd name="T14" fmla="*/ 208 w 357"/>
                    <a:gd name="T15" fmla="*/ 191 h 420"/>
                    <a:gd name="T16" fmla="*/ 163 w 357"/>
                    <a:gd name="T17" fmla="*/ 243 h 420"/>
                    <a:gd name="T18" fmla="*/ 118 w 357"/>
                    <a:gd name="T19" fmla="*/ 293 h 420"/>
                    <a:gd name="T20" fmla="*/ 78 w 357"/>
                    <a:gd name="T21" fmla="*/ 333 h 420"/>
                    <a:gd name="T22" fmla="*/ 45 w 357"/>
                    <a:gd name="T23" fmla="*/ 368 h 420"/>
                    <a:gd name="T24" fmla="*/ 21 w 357"/>
                    <a:gd name="T25" fmla="*/ 392 h 420"/>
                    <a:gd name="T26" fmla="*/ 7 w 357"/>
                    <a:gd name="T27" fmla="*/ 404 h 420"/>
                    <a:gd name="T28" fmla="*/ 2 w 357"/>
                    <a:gd name="T29" fmla="*/ 411 h 420"/>
                    <a:gd name="T30" fmla="*/ 0 w 357"/>
                    <a:gd name="T31" fmla="*/ 411 h 420"/>
                    <a:gd name="T32" fmla="*/ 0 w 357"/>
                    <a:gd name="T33" fmla="*/ 411 h 420"/>
                    <a:gd name="T34" fmla="*/ 2 w 357"/>
                    <a:gd name="T35" fmla="*/ 411 h 420"/>
                    <a:gd name="T36" fmla="*/ 7 w 357"/>
                    <a:gd name="T37" fmla="*/ 413 h 420"/>
                    <a:gd name="T38" fmla="*/ 17 w 357"/>
                    <a:gd name="T39" fmla="*/ 413 h 420"/>
                    <a:gd name="T40" fmla="*/ 36 w 357"/>
                    <a:gd name="T41" fmla="*/ 413 h 420"/>
                    <a:gd name="T42" fmla="*/ 64 w 357"/>
                    <a:gd name="T43" fmla="*/ 416 h 420"/>
                    <a:gd name="T44" fmla="*/ 92 w 357"/>
                    <a:gd name="T45" fmla="*/ 418 h 420"/>
                    <a:gd name="T46" fmla="*/ 121 w 357"/>
                    <a:gd name="T47" fmla="*/ 418 h 420"/>
                    <a:gd name="T48" fmla="*/ 142 w 357"/>
                    <a:gd name="T49" fmla="*/ 420 h 420"/>
                    <a:gd name="T50" fmla="*/ 154 w 357"/>
                    <a:gd name="T51" fmla="*/ 420 h 420"/>
                    <a:gd name="T52" fmla="*/ 158 w 357"/>
                    <a:gd name="T53" fmla="*/ 420 h 420"/>
                    <a:gd name="T54" fmla="*/ 161 w 357"/>
                    <a:gd name="T55" fmla="*/ 420 h 420"/>
                    <a:gd name="T56" fmla="*/ 161 w 357"/>
                    <a:gd name="T57" fmla="*/ 420 h 420"/>
                    <a:gd name="T58" fmla="*/ 161 w 357"/>
                    <a:gd name="T59" fmla="*/ 420 h 420"/>
                    <a:gd name="T60" fmla="*/ 161 w 357"/>
                    <a:gd name="T61" fmla="*/ 420 h 420"/>
                    <a:gd name="T62" fmla="*/ 161 w 357"/>
                    <a:gd name="T63" fmla="*/ 420 h 420"/>
                    <a:gd name="T64" fmla="*/ 161 w 357"/>
                    <a:gd name="T65" fmla="*/ 420 h 420"/>
                    <a:gd name="T66" fmla="*/ 163 w 357"/>
                    <a:gd name="T67" fmla="*/ 420 h 420"/>
                    <a:gd name="T68" fmla="*/ 163 w 357"/>
                    <a:gd name="T69" fmla="*/ 420 h 420"/>
                    <a:gd name="T70" fmla="*/ 163 w 357"/>
                    <a:gd name="T71" fmla="*/ 420 h 420"/>
                    <a:gd name="T72" fmla="*/ 163 w 357"/>
                    <a:gd name="T73" fmla="*/ 420 h 420"/>
                    <a:gd name="T74" fmla="*/ 163 w 357"/>
                    <a:gd name="T75" fmla="*/ 416 h 420"/>
                    <a:gd name="T76" fmla="*/ 170 w 357"/>
                    <a:gd name="T77" fmla="*/ 401 h 420"/>
                    <a:gd name="T78" fmla="*/ 184 w 357"/>
                    <a:gd name="T79" fmla="*/ 371 h 420"/>
                    <a:gd name="T80" fmla="*/ 210 w 357"/>
                    <a:gd name="T81" fmla="*/ 316 h 420"/>
                    <a:gd name="T82" fmla="*/ 243 w 357"/>
                    <a:gd name="T83" fmla="*/ 243 h 420"/>
                    <a:gd name="T84" fmla="*/ 279 w 357"/>
                    <a:gd name="T85" fmla="*/ 165 h 420"/>
                    <a:gd name="T86" fmla="*/ 312 w 357"/>
                    <a:gd name="T87" fmla="*/ 94 h 420"/>
                    <a:gd name="T88" fmla="*/ 336 w 357"/>
                    <a:gd name="T89" fmla="*/ 42 h 420"/>
                    <a:gd name="T90" fmla="*/ 350 w 357"/>
                    <a:gd name="T91" fmla="*/ 14 h 420"/>
                    <a:gd name="T92" fmla="*/ 354 w 357"/>
                    <a:gd name="T93" fmla="*/ 2 h 420"/>
                    <a:gd name="T94" fmla="*/ 357 w 357"/>
                    <a:gd name="T95" fmla="*/ 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57" h="420">
                      <a:moveTo>
                        <a:pt x="357" y="0"/>
                      </a:moveTo>
                      <a:lnTo>
                        <a:pt x="357" y="0"/>
                      </a:lnTo>
                      <a:lnTo>
                        <a:pt x="354" y="0"/>
                      </a:lnTo>
                      <a:lnTo>
                        <a:pt x="354" y="2"/>
                      </a:lnTo>
                      <a:lnTo>
                        <a:pt x="352" y="5"/>
                      </a:lnTo>
                      <a:lnTo>
                        <a:pt x="350" y="9"/>
                      </a:lnTo>
                      <a:lnTo>
                        <a:pt x="345" y="14"/>
                      </a:lnTo>
                      <a:lnTo>
                        <a:pt x="338" y="23"/>
                      </a:lnTo>
                      <a:lnTo>
                        <a:pt x="328" y="38"/>
                      </a:lnTo>
                      <a:lnTo>
                        <a:pt x="317" y="52"/>
                      </a:lnTo>
                      <a:lnTo>
                        <a:pt x="303" y="71"/>
                      </a:lnTo>
                      <a:lnTo>
                        <a:pt x="286" y="92"/>
                      </a:lnTo>
                      <a:lnTo>
                        <a:pt x="269" y="116"/>
                      </a:lnTo>
                      <a:lnTo>
                        <a:pt x="251" y="142"/>
                      </a:lnTo>
                      <a:lnTo>
                        <a:pt x="229" y="165"/>
                      </a:lnTo>
                      <a:lnTo>
                        <a:pt x="208" y="191"/>
                      </a:lnTo>
                      <a:lnTo>
                        <a:pt x="187" y="217"/>
                      </a:lnTo>
                      <a:lnTo>
                        <a:pt x="163" y="243"/>
                      </a:lnTo>
                      <a:lnTo>
                        <a:pt x="142" y="269"/>
                      </a:lnTo>
                      <a:lnTo>
                        <a:pt x="118" y="293"/>
                      </a:lnTo>
                      <a:lnTo>
                        <a:pt x="99" y="314"/>
                      </a:lnTo>
                      <a:lnTo>
                        <a:pt x="78" y="333"/>
                      </a:lnTo>
                      <a:lnTo>
                        <a:pt x="62" y="352"/>
                      </a:lnTo>
                      <a:lnTo>
                        <a:pt x="45" y="368"/>
                      </a:lnTo>
                      <a:lnTo>
                        <a:pt x="31" y="380"/>
                      </a:lnTo>
                      <a:lnTo>
                        <a:pt x="21" y="392"/>
                      </a:lnTo>
                      <a:lnTo>
                        <a:pt x="14" y="399"/>
                      </a:lnTo>
                      <a:lnTo>
                        <a:pt x="7" y="404"/>
                      </a:lnTo>
                      <a:lnTo>
                        <a:pt x="5" y="409"/>
                      </a:lnTo>
                      <a:lnTo>
                        <a:pt x="2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2" y="411"/>
                      </a:lnTo>
                      <a:lnTo>
                        <a:pt x="5" y="411"/>
                      </a:lnTo>
                      <a:lnTo>
                        <a:pt x="7" y="413"/>
                      </a:lnTo>
                      <a:lnTo>
                        <a:pt x="12" y="413"/>
                      </a:lnTo>
                      <a:lnTo>
                        <a:pt x="17" y="413"/>
                      </a:lnTo>
                      <a:lnTo>
                        <a:pt x="26" y="413"/>
                      </a:lnTo>
                      <a:lnTo>
                        <a:pt x="36" y="413"/>
                      </a:lnTo>
                      <a:lnTo>
                        <a:pt x="50" y="416"/>
                      </a:lnTo>
                      <a:lnTo>
                        <a:pt x="64" y="416"/>
                      </a:lnTo>
                      <a:lnTo>
                        <a:pt x="78" y="416"/>
                      </a:lnTo>
                      <a:lnTo>
                        <a:pt x="92" y="418"/>
                      </a:lnTo>
                      <a:lnTo>
                        <a:pt x="106" y="418"/>
                      </a:lnTo>
                      <a:lnTo>
                        <a:pt x="121" y="418"/>
                      </a:lnTo>
                      <a:lnTo>
                        <a:pt x="132" y="418"/>
                      </a:lnTo>
                      <a:lnTo>
                        <a:pt x="142" y="420"/>
                      </a:lnTo>
                      <a:lnTo>
                        <a:pt x="149" y="420"/>
                      </a:lnTo>
                      <a:lnTo>
                        <a:pt x="154" y="420"/>
                      </a:lnTo>
                      <a:lnTo>
                        <a:pt x="158" y="420"/>
                      </a:lnTo>
                      <a:lnTo>
                        <a:pt x="158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18"/>
                      </a:lnTo>
                      <a:lnTo>
                        <a:pt x="163" y="416"/>
                      </a:lnTo>
                      <a:lnTo>
                        <a:pt x="165" y="411"/>
                      </a:lnTo>
                      <a:lnTo>
                        <a:pt x="170" y="401"/>
                      </a:lnTo>
                      <a:lnTo>
                        <a:pt x="175" y="390"/>
                      </a:lnTo>
                      <a:lnTo>
                        <a:pt x="184" y="371"/>
                      </a:lnTo>
                      <a:lnTo>
                        <a:pt x="196" y="347"/>
                      </a:lnTo>
                      <a:lnTo>
                        <a:pt x="210" y="316"/>
                      </a:lnTo>
                      <a:lnTo>
                        <a:pt x="227" y="281"/>
                      </a:lnTo>
                      <a:lnTo>
                        <a:pt x="243" y="243"/>
                      </a:lnTo>
                      <a:lnTo>
                        <a:pt x="262" y="203"/>
                      </a:lnTo>
                      <a:lnTo>
                        <a:pt x="279" y="165"/>
                      </a:lnTo>
                      <a:lnTo>
                        <a:pt x="298" y="127"/>
                      </a:lnTo>
                      <a:lnTo>
                        <a:pt x="312" y="94"/>
                      </a:lnTo>
                      <a:lnTo>
                        <a:pt x="326" y="66"/>
                      </a:lnTo>
                      <a:lnTo>
                        <a:pt x="336" y="42"/>
                      </a:lnTo>
                      <a:lnTo>
                        <a:pt x="343" y="26"/>
                      </a:lnTo>
                      <a:lnTo>
                        <a:pt x="350" y="14"/>
                      </a:lnTo>
                      <a:lnTo>
                        <a:pt x="352" y="7"/>
                      </a:lnTo>
                      <a:lnTo>
                        <a:pt x="354" y="2"/>
                      </a:lnTo>
                      <a:lnTo>
                        <a:pt x="354" y="0"/>
                      </a:lnTo>
                      <a:lnTo>
                        <a:pt x="357" y="0"/>
                      </a:lnTo>
                      <a:lnTo>
                        <a:pt x="3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2775C9"/>
                    </a:gs>
                    <a:gs pos="100000">
                      <a:srgbClr val="5D9CE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3" name="Freeform 33">
                  <a:extLst>
                    <a:ext uri="{FF2B5EF4-FFF2-40B4-BE49-F238E27FC236}">
                      <a16:creationId xmlns:a16="http://schemas.microsoft.com/office/drawing/2014/main" id="{740EFA72-160A-4DF9-8414-C4936CFE7D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2035"/>
                  <a:ext cx="187" cy="513"/>
                </a:xfrm>
                <a:custGeom>
                  <a:avLst/>
                  <a:gdLst>
                    <a:gd name="T0" fmla="*/ 187 w 187"/>
                    <a:gd name="T1" fmla="*/ 9 h 513"/>
                    <a:gd name="T2" fmla="*/ 187 w 187"/>
                    <a:gd name="T3" fmla="*/ 9 h 513"/>
                    <a:gd name="T4" fmla="*/ 187 w 187"/>
                    <a:gd name="T5" fmla="*/ 9 h 513"/>
                    <a:gd name="T6" fmla="*/ 185 w 187"/>
                    <a:gd name="T7" fmla="*/ 7 h 513"/>
                    <a:gd name="T8" fmla="*/ 185 w 187"/>
                    <a:gd name="T9" fmla="*/ 7 h 513"/>
                    <a:gd name="T10" fmla="*/ 182 w 187"/>
                    <a:gd name="T11" fmla="*/ 7 h 513"/>
                    <a:gd name="T12" fmla="*/ 173 w 187"/>
                    <a:gd name="T13" fmla="*/ 7 h 513"/>
                    <a:gd name="T14" fmla="*/ 156 w 187"/>
                    <a:gd name="T15" fmla="*/ 7 h 513"/>
                    <a:gd name="T16" fmla="*/ 133 w 187"/>
                    <a:gd name="T17" fmla="*/ 5 h 513"/>
                    <a:gd name="T18" fmla="*/ 102 w 187"/>
                    <a:gd name="T19" fmla="*/ 5 h 513"/>
                    <a:gd name="T20" fmla="*/ 74 w 187"/>
                    <a:gd name="T21" fmla="*/ 2 h 513"/>
                    <a:gd name="T22" fmla="*/ 50 w 187"/>
                    <a:gd name="T23" fmla="*/ 2 h 513"/>
                    <a:gd name="T24" fmla="*/ 36 w 187"/>
                    <a:gd name="T25" fmla="*/ 0 h 513"/>
                    <a:gd name="T26" fmla="*/ 29 w 187"/>
                    <a:gd name="T27" fmla="*/ 0 h 513"/>
                    <a:gd name="T28" fmla="*/ 26 w 187"/>
                    <a:gd name="T29" fmla="*/ 0 h 513"/>
                    <a:gd name="T30" fmla="*/ 24 w 187"/>
                    <a:gd name="T31" fmla="*/ 0 h 513"/>
                    <a:gd name="T32" fmla="*/ 24 w 187"/>
                    <a:gd name="T33" fmla="*/ 0 h 513"/>
                    <a:gd name="T34" fmla="*/ 24 w 187"/>
                    <a:gd name="T35" fmla="*/ 5 h 513"/>
                    <a:gd name="T36" fmla="*/ 26 w 187"/>
                    <a:gd name="T37" fmla="*/ 16 h 513"/>
                    <a:gd name="T38" fmla="*/ 26 w 187"/>
                    <a:gd name="T39" fmla="*/ 40 h 513"/>
                    <a:gd name="T40" fmla="*/ 26 w 187"/>
                    <a:gd name="T41" fmla="*/ 80 h 513"/>
                    <a:gd name="T42" fmla="*/ 29 w 187"/>
                    <a:gd name="T43" fmla="*/ 130 h 513"/>
                    <a:gd name="T44" fmla="*/ 29 w 187"/>
                    <a:gd name="T45" fmla="*/ 187 h 513"/>
                    <a:gd name="T46" fmla="*/ 26 w 187"/>
                    <a:gd name="T47" fmla="*/ 250 h 513"/>
                    <a:gd name="T48" fmla="*/ 22 w 187"/>
                    <a:gd name="T49" fmla="*/ 314 h 513"/>
                    <a:gd name="T50" fmla="*/ 17 w 187"/>
                    <a:gd name="T51" fmla="*/ 375 h 513"/>
                    <a:gd name="T52" fmla="*/ 10 w 187"/>
                    <a:gd name="T53" fmla="*/ 427 h 513"/>
                    <a:gd name="T54" fmla="*/ 5 w 187"/>
                    <a:gd name="T55" fmla="*/ 468 h 513"/>
                    <a:gd name="T56" fmla="*/ 3 w 187"/>
                    <a:gd name="T57" fmla="*/ 494 h 513"/>
                    <a:gd name="T58" fmla="*/ 0 w 187"/>
                    <a:gd name="T59" fmla="*/ 508 h 513"/>
                    <a:gd name="T60" fmla="*/ 0 w 187"/>
                    <a:gd name="T61" fmla="*/ 513 h 513"/>
                    <a:gd name="T62" fmla="*/ 0 w 187"/>
                    <a:gd name="T63" fmla="*/ 513 h 513"/>
                    <a:gd name="T64" fmla="*/ 0 w 187"/>
                    <a:gd name="T65" fmla="*/ 510 h 513"/>
                    <a:gd name="T66" fmla="*/ 3 w 187"/>
                    <a:gd name="T67" fmla="*/ 503 h 513"/>
                    <a:gd name="T68" fmla="*/ 12 w 187"/>
                    <a:gd name="T69" fmla="*/ 479 h 513"/>
                    <a:gd name="T70" fmla="*/ 29 w 187"/>
                    <a:gd name="T71" fmla="*/ 432 h 513"/>
                    <a:gd name="T72" fmla="*/ 57 w 187"/>
                    <a:gd name="T73" fmla="*/ 359 h 513"/>
                    <a:gd name="T74" fmla="*/ 90 w 187"/>
                    <a:gd name="T75" fmla="*/ 267 h 513"/>
                    <a:gd name="T76" fmla="*/ 126 w 187"/>
                    <a:gd name="T77" fmla="*/ 175 h 513"/>
                    <a:gd name="T78" fmla="*/ 154 w 187"/>
                    <a:gd name="T79" fmla="*/ 97 h 513"/>
                    <a:gd name="T80" fmla="*/ 173 w 187"/>
                    <a:gd name="T81" fmla="*/ 45 h 513"/>
                    <a:gd name="T82" fmla="*/ 182 w 187"/>
                    <a:gd name="T83" fmla="*/ 21 h 513"/>
                    <a:gd name="T84" fmla="*/ 185 w 187"/>
                    <a:gd name="T85" fmla="*/ 12 h 513"/>
                    <a:gd name="T86" fmla="*/ 185 w 187"/>
                    <a:gd name="T87" fmla="*/ 9 h 513"/>
                    <a:gd name="T88" fmla="*/ 187 w 187"/>
                    <a:gd name="T89" fmla="*/ 9 h 513"/>
                    <a:gd name="T90" fmla="*/ 187 w 187"/>
                    <a:gd name="T91" fmla="*/ 9 h 513"/>
                    <a:gd name="T92" fmla="*/ 187 w 187"/>
                    <a:gd name="T93" fmla="*/ 9 h 513"/>
                    <a:gd name="T94" fmla="*/ 187 w 187"/>
                    <a:gd name="T95" fmla="*/ 9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7" h="513">
                      <a:moveTo>
                        <a:pt x="187" y="9"/>
                      </a:move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7"/>
                      </a:lnTo>
                      <a:lnTo>
                        <a:pt x="185" y="7"/>
                      </a:lnTo>
                      <a:lnTo>
                        <a:pt x="185" y="7"/>
                      </a:lnTo>
                      <a:lnTo>
                        <a:pt x="185" y="7"/>
                      </a:lnTo>
                      <a:lnTo>
                        <a:pt x="185" y="7"/>
                      </a:lnTo>
                      <a:lnTo>
                        <a:pt x="182" y="7"/>
                      </a:lnTo>
                      <a:lnTo>
                        <a:pt x="178" y="7"/>
                      </a:lnTo>
                      <a:lnTo>
                        <a:pt x="173" y="7"/>
                      </a:lnTo>
                      <a:lnTo>
                        <a:pt x="166" y="7"/>
                      </a:lnTo>
                      <a:lnTo>
                        <a:pt x="156" y="7"/>
                      </a:lnTo>
                      <a:lnTo>
                        <a:pt x="145" y="7"/>
                      </a:lnTo>
                      <a:lnTo>
                        <a:pt x="133" y="5"/>
                      </a:lnTo>
                      <a:lnTo>
                        <a:pt x="116" y="5"/>
                      </a:lnTo>
                      <a:lnTo>
                        <a:pt x="102" y="5"/>
                      </a:lnTo>
                      <a:lnTo>
                        <a:pt x="88" y="2"/>
                      </a:lnTo>
                      <a:lnTo>
                        <a:pt x="74" y="2"/>
                      </a:lnTo>
                      <a:lnTo>
                        <a:pt x="60" y="2"/>
                      </a:lnTo>
                      <a:lnTo>
                        <a:pt x="50" y="2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5"/>
                      </a:lnTo>
                      <a:lnTo>
                        <a:pt x="24" y="9"/>
                      </a:lnTo>
                      <a:lnTo>
                        <a:pt x="26" y="16"/>
                      </a:lnTo>
                      <a:lnTo>
                        <a:pt x="26" y="28"/>
                      </a:lnTo>
                      <a:lnTo>
                        <a:pt x="26" y="40"/>
                      </a:lnTo>
                      <a:lnTo>
                        <a:pt x="26" y="59"/>
                      </a:lnTo>
                      <a:lnTo>
                        <a:pt x="26" y="80"/>
                      </a:lnTo>
                      <a:lnTo>
                        <a:pt x="29" y="104"/>
                      </a:lnTo>
                      <a:lnTo>
                        <a:pt x="29" y="130"/>
                      </a:lnTo>
                      <a:lnTo>
                        <a:pt x="29" y="158"/>
                      </a:lnTo>
                      <a:lnTo>
                        <a:pt x="29" y="187"/>
                      </a:lnTo>
                      <a:lnTo>
                        <a:pt x="29" y="220"/>
                      </a:lnTo>
                      <a:lnTo>
                        <a:pt x="26" y="250"/>
                      </a:lnTo>
                      <a:lnTo>
                        <a:pt x="24" y="283"/>
                      </a:lnTo>
                      <a:lnTo>
                        <a:pt x="22" y="314"/>
                      </a:lnTo>
                      <a:lnTo>
                        <a:pt x="19" y="345"/>
                      </a:lnTo>
                      <a:lnTo>
                        <a:pt x="17" y="375"/>
                      </a:lnTo>
                      <a:lnTo>
                        <a:pt x="15" y="401"/>
                      </a:lnTo>
                      <a:lnTo>
                        <a:pt x="10" y="427"/>
                      </a:lnTo>
                      <a:lnTo>
                        <a:pt x="8" y="449"/>
                      </a:lnTo>
                      <a:lnTo>
                        <a:pt x="5" y="468"/>
                      </a:lnTo>
                      <a:lnTo>
                        <a:pt x="3" y="482"/>
                      </a:lnTo>
                      <a:lnTo>
                        <a:pt x="3" y="494"/>
                      </a:lnTo>
                      <a:lnTo>
                        <a:pt x="0" y="501"/>
                      </a:lnTo>
                      <a:lnTo>
                        <a:pt x="0" y="508"/>
                      </a:lnTo>
                      <a:lnTo>
                        <a:pt x="0" y="510"/>
                      </a:lnTo>
                      <a:lnTo>
                        <a:pt x="0" y="513"/>
                      </a:lnTo>
                      <a:lnTo>
                        <a:pt x="0" y="513"/>
                      </a:lnTo>
                      <a:lnTo>
                        <a:pt x="0" y="513"/>
                      </a:lnTo>
                      <a:lnTo>
                        <a:pt x="0" y="513"/>
                      </a:lnTo>
                      <a:lnTo>
                        <a:pt x="0" y="510"/>
                      </a:lnTo>
                      <a:lnTo>
                        <a:pt x="0" y="508"/>
                      </a:lnTo>
                      <a:lnTo>
                        <a:pt x="3" y="503"/>
                      </a:lnTo>
                      <a:lnTo>
                        <a:pt x="8" y="494"/>
                      </a:lnTo>
                      <a:lnTo>
                        <a:pt x="12" y="479"/>
                      </a:lnTo>
                      <a:lnTo>
                        <a:pt x="19" y="458"/>
                      </a:lnTo>
                      <a:lnTo>
                        <a:pt x="29" y="432"/>
                      </a:lnTo>
                      <a:lnTo>
                        <a:pt x="41" y="399"/>
                      </a:lnTo>
                      <a:lnTo>
                        <a:pt x="57" y="359"/>
                      </a:lnTo>
                      <a:lnTo>
                        <a:pt x="74" y="314"/>
                      </a:lnTo>
                      <a:lnTo>
                        <a:pt x="90" y="267"/>
                      </a:lnTo>
                      <a:lnTo>
                        <a:pt x="107" y="220"/>
                      </a:lnTo>
                      <a:lnTo>
                        <a:pt x="126" y="175"/>
                      </a:lnTo>
                      <a:lnTo>
                        <a:pt x="140" y="132"/>
                      </a:lnTo>
                      <a:lnTo>
                        <a:pt x="154" y="97"/>
                      </a:lnTo>
                      <a:lnTo>
                        <a:pt x="163" y="68"/>
                      </a:lnTo>
                      <a:lnTo>
                        <a:pt x="173" y="45"/>
                      </a:lnTo>
                      <a:lnTo>
                        <a:pt x="178" y="31"/>
                      </a:lnTo>
                      <a:lnTo>
                        <a:pt x="182" y="21"/>
                      </a:lnTo>
                      <a:lnTo>
                        <a:pt x="185" y="14"/>
                      </a:lnTo>
                      <a:lnTo>
                        <a:pt x="185" y="12"/>
                      </a:lnTo>
                      <a:lnTo>
                        <a:pt x="185" y="9"/>
                      </a:lnTo>
                      <a:lnTo>
                        <a:pt x="185" y="9"/>
                      </a:lnTo>
                      <a:lnTo>
                        <a:pt x="185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4" name="Freeform 34">
                  <a:extLst>
                    <a:ext uri="{FF2B5EF4-FFF2-40B4-BE49-F238E27FC236}">
                      <a16:creationId xmlns:a16="http://schemas.microsoft.com/office/drawing/2014/main" id="{E7857626-D9CA-4EC7-9FBF-1FB7CA3A9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1624"/>
                  <a:ext cx="564" cy="420"/>
                </a:xfrm>
                <a:custGeom>
                  <a:avLst/>
                  <a:gdLst>
                    <a:gd name="T0" fmla="*/ 564 w 564"/>
                    <a:gd name="T1" fmla="*/ 75 h 420"/>
                    <a:gd name="T2" fmla="*/ 560 w 564"/>
                    <a:gd name="T3" fmla="*/ 75 h 420"/>
                    <a:gd name="T4" fmla="*/ 550 w 564"/>
                    <a:gd name="T5" fmla="*/ 75 h 420"/>
                    <a:gd name="T6" fmla="*/ 534 w 564"/>
                    <a:gd name="T7" fmla="*/ 73 h 420"/>
                    <a:gd name="T8" fmla="*/ 503 w 564"/>
                    <a:gd name="T9" fmla="*/ 71 h 420"/>
                    <a:gd name="T10" fmla="*/ 465 w 564"/>
                    <a:gd name="T11" fmla="*/ 66 h 420"/>
                    <a:gd name="T12" fmla="*/ 420 w 564"/>
                    <a:gd name="T13" fmla="*/ 61 h 420"/>
                    <a:gd name="T14" fmla="*/ 375 w 564"/>
                    <a:gd name="T15" fmla="*/ 52 h 420"/>
                    <a:gd name="T16" fmla="*/ 328 w 564"/>
                    <a:gd name="T17" fmla="*/ 42 h 420"/>
                    <a:gd name="T18" fmla="*/ 288 w 564"/>
                    <a:gd name="T19" fmla="*/ 28 h 420"/>
                    <a:gd name="T20" fmla="*/ 250 w 564"/>
                    <a:gd name="T21" fmla="*/ 19 h 420"/>
                    <a:gd name="T22" fmla="*/ 224 w 564"/>
                    <a:gd name="T23" fmla="*/ 9 h 420"/>
                    <a:gd name="T24" fmla="*/ 208 w 564"/>
                    <a:gd name="T25" fmla="*/ 5 h 420"/>
                    <a:gd name="T26" fmla="*/ 198 w 564"/>
                    <a:gd name="T27" fmla="*/ 0 h 420"/>
                    <a:gd name="T28" fmla="*/ 196 w 564"/>
                    <a:gd name="T29" fmla="*/ 0 h 420"/>
                    <a:gd name="T30" fmla="*/ 193 w 564"/>
                    <a:gd name="T31" fmla="*/ 0 h 420"/>
                    <a:gd name="T32" fmla="*/ 193 w 564"/>
                    <a:gd name="T33" fmla="*/ 0 h 420"/>
                    <a:gd name="T34" fmla="*/ 191 w 564"/>
                    <a:gd name="T35" fmla="*/ 7 h 420"/>
                    <a:gd name="T36" fmla="*/ 182 w 564"/>
                    <a:gd name="T37" fmla="*/ 28 h 420"/>
                    <a:gd name="T38" fmla="*/ 163 w 564"/>
                    <a:gd name="T39" fmla="*/ 66 h 420"/>
                    <a:gd name="T40" fmla="*/ 134 w 564"/>
                    <a:gd name="T41" fmla="*/ 127 h 420"/>
                    <a:gd name="T42" fmla="*/ 99 w 564"/>
                    <a:gd name="T43" fmla="*/ 203 h 420"/>
                    <a:gd name="T44" fmla="*/ 64 w 564"/>
                    <a:gd name="T45" fmla="*/ 281 h 420"/>
                    <a:gd name="T46" fmla="*/ 33 w 564"/>
                    <a:gd name="T47" fmla="*/ 347 h 420"/>
                    <a:gd name="T48" fmla="*/ 14 w 564"/>
                    <a:gd name="T49" fmla="*/ 390 h 420"/>
                    <a:gd name="T50" fmla="*/ 4 w 564"/>
                    <a:gd name="T51" fmla="*/ 411 h 420"/>
                    <a:gd name="T52" fmla="*/ 0 w 564"/>
                    <a:gd name="T53" fmla="*/ 420 h 420"/>
                    <a:gd name="T54" fmla="*/ 0 w 564"/>
                    <a:gd name="T55" fmla="*/ 420 h 420"/>
                    <a:gd name="T56" fmla="*/ 0 w 564"/>
                    <a:gd name="T57" fmla="*/ 420 h 420"/>
                    <a:gd name="T58" fmla="*/ 0 w 564"/>
                    <a:gd name="T59" fmla="*/ 420 h 420"/>
                    <a:gd name="T60" fmla="*/ 0 w 564"/>
                    <a:gd name="T61" fmla="*/ 420 h 420"/>
                    <a:gd name="T62" fmla="*/ 0 w 564"/>
                    <a:gd name="T63" fmla="*/ 420 h 420"/>
                    <a:gd name="T64" fmla="*/ 0 w 564"/>
                    <a:gd name="T65" fmla="*/ 420 h 420"/>
                    <a:gd name="T66" fmla="*/ 0 w 564"/>
                    <a:gd name="T67" fmla="*/ 420 h 420"/>
                    <a:gd name="T68" fmla="*/ 0 w 564"/>
                    <a:gd name="T69" fmla="*/ 420 h 420"/>
                    <a:gd name="T70" fmla="*/ 0 w 564"/>
                    <a:gd name="T71" fmla="*/ 420 h 420"/>
                    <a:gd name="T72" fmla="*/ 2 w 564"/>
                    <a:gd name="T73" fmla="*/ 420 h 420"/>
                    <a:gd name="T74" fmla="*/ 12 w 564"/>
                    <a:gd name="T75" fmla="*/ 413 h 420"/>
                    <a:gd name="T76" fmla="*/ 40 w 564"/>
                    <a:gd name="T77" fmla="*/ 397 h 420"/>
                    <a:gd name="T78" fmla="*/ 94 w 564"/>
                    <a:gd name="T79" fmla="*/ 364 h 420"/>
                    <a:gd name="T80" fmla="*/ 179 w 564"/>
                    <a:gd name="T81" fmla="*/ 312 h 420"/>
                    <a:gd name="T82" fmla="*/ 283 w 564"/>
                    <a:gd name="T83" fmla="*/ 248 h 420"/>
                    <a:gd name="T84" fmla="*/ 387 w 564"/>
                    <a:gd name="T85" fmla="*/ 184 h 420"/>
                    <a:gd name="T86" fmla="*/ 472 w 564"/>
                    <a:gd name="T87" fmla="*/ 132 h 420"/>
                    <a:gd name="T88" fmla="*/ 527 w 564"/>
                    <a:gd name="T89" fmla="*/ 99 h 420"/>
                    <a:gd name="T90" fmla="*/ 553 w 564"/>
                    <a:gd name="T91" fmla="*/ 83 h 420"/>
                    <a:gd name="T92" fmla="*/ 564 w 564"/>
                    <a:gd name="T93" fmla="*/ 78 h 420"/>
                    <a:gd name="T94" fmla="*/ 564 w 564"/>
                    <a:gd name="T95" fmla="*/ 75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4" h="420">
                      <a:moveTo>
                        <a:pt x="564" y="75"/>
                      </a:moveTo>
                      <a:lnTo>
                        <a:pt x="564" y="75"/>
                      </a:lnTo>
                      <a:lnTo>
                        <a:pt x="562" y="75"/>
                      </a:lnTo>
                      <a:lnTo>
                        <a:pt x="560" y="75"/>
                      </a:lnTo>
                      <a:lnTo>
                        <a:pt x="557" y="75"/>
                      </a:lnTo>
                      <a:lnTo>
                        <a:pt x="550" y="75"/>
                      </a:lnTo>
                      <a:lnTo>
                        <a:pt x="543" y="73"/>
                      </a:lnTo>
                      <a:lnTo>
                        <a:pt x="534" y="73"/>
                      </a:lnTo>
                      <a:lnTo>
                        <a:pt x="519" y="71"/>
                      </a:lnTo>
                      <a:lnTo>
                        <a:pt x="503" y="71"/>
                      </a:lnTo>
                      <a:lnTo>
                        <a:pt x="484" y="68"/>
                      </a:lnTo>
                      <a:lnTo>
                        <a:pt x="465" y="66"/>
                      </a:lnTo>
                      <a:lnTo>
                        <a:pt x="444" y="64"/>
                      </a:lnTo>
                      <a:lnTo>
                        <a:pt x="420" y="61"/>
                      </a:lnTo>
                      <a:lnTo>
                        <a:pt x="397" y="57"/>
                      </a:lnTo>
                      <a:lnTo>
                        <a:pt x="375" y="52"/>
                      </a:lnTo>
                      <a:lnTo>
                        <a:pt x="352" y="47"/>
                      </a:lnTo>
                      <a:lnTo>
                        <a:pt x="328" y="42"/>
                      </a:lnTo>
                      <a:lnTo>
                        <a:pt x="307" y="35"/>
                      </a:lnTo>
                      <a:lnTo>
                        <a:pt x="288" y="28"/>
                      </a:lnTo>
                      <a:lnTo>
                        <a:pt x="269" y="23"/>
                      </a:lnTo>
                      <a:lnTo>
                        <a:pt x="250" y="19"/>
                      </a:lnTo>
                      <a:lnTo>
                        <a:pt x="236" y="14"/>
                      </a:lnTo>
                      <a:lnTo>
                        <a:pt x="224" y="9"/>
                      </a:lnTo>
                      <a:lnTo>
                        <a:pt x="215" y="7"/>
                      </a:lnTo>
                      <a:lnTo>
                        <a:pt x="208" y="5"/>
                      </a:lnTo>
                      <a:lnTo>
                        <a:pt x="201" y="2"/>
                      </a:lnTo>
                      <a:lnTo>
                        <a:pt x="198" y="0"/>
                      </a:lnTo>
                      <a:lnTo>
                        <a:pt x="196" y="0"/>
                      </a:lnTo>
                      <a:lnTo>
                        <a:pt x="196" y="0"/>
                      </a:lnTo>
                      <a:lnTo>
                        <a:pt x="193" y="0"/>
                      </a:lnTo>
                      <a:lnTo>
                        <a:pt x="193" y="0"/>
                      </a:lnTo>
                      <a:lnTo>
                        <a:pt x="193" y="0"/>
                      </a:lnTo>
                      <a:lnTo>
                        <a:pt x="193" y="0"/>
                      </a:lnTo>
                      <a:lnTo>
                        <a:pt x="193" y="2"/>
                      </a:lnTo>
                      <a:lnTo>
                        <a:pt x="191" y="7"/>
                      </a:lnTo>
                      <a:lnTo>
                        <a:pt x="186" y="16"/>
                      </a:lnTo>
                      <a:lnTo>
                        <a:pt x="182" y="28"/>
                      </a:lnTo>
                      <a:lnTo>
                        <a:pt x="175" y="45"/>
                      </a:lnTo>
                      <a:lnTo>
                        <a:pt x="163" y="66"/>
                      </a:lnTo>
                      <a:lnTo>
                        <a:pt x="151" y="94"/>
                      </a:lnTo>
                      <a:lnTo>
                        <a:pt x="134" y="127"/>
                      </a:lnTo>
                      <a:lnTo>
                        <a:pt x="118" y="165"/>
                      </a:lnTo>
                      <a:lnTo>
                        <a:pt x="99" y="203"/>
                      </a:lnTo>
                      <a:lnTo>
                        <a:pt x="82" y="243"/>
                      </a:lnTo>
                      <a:lnTo>
                        <a:pt x="64" y="281"/>
                      </a:lnTo>
                      <a:lnTo>
                        <a:pt x="47" y="316"/>
                      </a:lnTo>
                      <a:lnTo>
                        <a:pt x="33" y="347"/>
                      </a:lnTo>
                      <a:lnTo>
                        <a:pt x="23" y="371"/>
                      </a:lnTo>
                      <a:lnTo>
                        <a:pt x="14" y="390"/>
                      </a:lnTo>
                      <a:lnTo>
                        <a:pt x="7" y="401"/>
                      </a:lnTo>
                      <a:lnTo>
                        <a:pt x="4" y="411"/>
                      </a:lnTo>
                      <a:lnTo>
                        <a:pt x="2" y="416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2" y="420"/>
                      </a:lnTo>
                      <a:lnTo>
                        <a:pt x="4" y="418"/>
                      </a:lnTo>
                      <a:lnTo>
                        <a:pt x="12" y="413"/>
                      </a:lnTo>
                      <a:lnTo>
                        <a:pt x="23" y="406"/>
                      </a:lnTo>
                      <a:lnTo>
                        <a:pt x="40" y="397"/>
                      </a:lnTo>
                      <a:lnTo>
                        <a:pt x="64" y="383"/>
                      </a:lnTo>
                      <a:lnTo>
                        <a:pt x="94" y="364"/>
                      </a:lnTo>
                      <a:lnTo>
                        <a:pt x="132" y="340"/>
                      </a:lnTo>
                      <a:lnTo>
                        <a:pt x="179" y="312"/>
                      </a:lnTo>
                      <a:lnTo>
                        <a:pt x="229" y="281"/>
                      </a:lnTo>
                      <a:lnTo>
                        <a:pt x="283" y="248"/>
                      </a:lnTo>
                      <a:lnTo>
                        <a:pt x="335" y="215"/>
                      </a:lnTo>
                      <a:lnTo>
                        <a:pt x="387" y="184"/>
                      </a:lnTo>
                      <a:lnTo>
                        <a:pt x="432" y="156"/>
                      </a:lnTo>
                      <a:lnTo>
                        <a:pt x="472" y="132"/>
                      </a:lnTo>
                      <a:lnTo>
                        <a:pt x="503" y="113"/>
                      </a:lnTo>
                      <a:lnTo>
                        <a:pt x="527" y="99"/>
                      </a:lnTo>
                      <a:lnTo>
                        <a:pt x="543" y="90"/>
                      </a:lnTo>
                      <a:lnTo>
                        <a:pt x="553" y="83"/>
                      </a:lnTo>
                      <a:lnTo>
                        <a:pt x="560" y="78"/>
                      </a:lnTo>
                      <a:lnTo>
                        <a:pt x="564" y="78"/>
                      </a:lnTo>
                      <a:lnTo>
                        <a:pt x="564" y="75"/>
                      </a:lnTo>
                      <a:lnTo>
                        <a:pt x="564" y="75"/>
                      </a:lnTo>
                      <a:lnTo>
                        <a:pt x="564" y="7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5" name="Freeform 35">
                  <a:extLst>
                    <a:ext uri="{FF2B5EF4-FFF2-40B4-BE49-F238E27FC236}">
                      <a16:creationId xmlns:a16="http://schemas.microsoft.com/office/drawing/2014/main" id="{120F85DB-68C3-4022-B26E-F36BD9DC0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2042"/>
                  <a:ext cx="350" cy="638"/>
                </a:xfrm>
                <a:custGeom>
                  <a:avLst/>
                  <a:gdLst>
                    <a:gd name="T0" fmla="*/ 350 w 350"/>
                    <a:gd name="T1" fmla="*/ 631 h 638"/>
                    <a:gd name="T2" fmla="*/ 345 w 350"/>
                    <a:gd name="T3" fmla="*/ 612 h 638"/>
                    <a:gd name="T4" fmla="*/ 334 w 350"/>
                    <a:gd name="T5" fmla="*/ 567 h 638"/>
                    <a:gd name="T6" fmla="*/ 312 w 350"/>
                    <a:gd name="T7" fmla="*/ 487 h 638"/>
                    <a:gd name="T8" fmla="*/ 284 w 350"/>
                    <a:gd name="T9" fmla="*/ 378 h 638"/>
                    <a:gd name="T10" fmla="*/ 253 w 350"/>
                    <a:gd name="T11" fmla="*/ 257 h 638"/>
                    <a:gd name="T12" fmla="*/ 225 w 350"/>
                    <a:gd name="T13" fmla="*/ 151 h 638"/>
                    <a:gd name="T14" fmla="*/ 204 w 350"/>
                    <a:gd name="T15" fmla="*/ 71 h 638"/>
                    <a:gd name="T16" fmla="*/ 192 w 350"/>
                    <a:gd name="T17" fmla="*/ 26 h 638"/>
                    <a:gd name="T18" fmla="*/ 187 w 350"/>
                    <a:gd name="T19" fmla="*/ 7 h 638"/>
                    <a:gd name="T20" fmla="*/ 187 w 350"/>
                    <a:gd name="T21" fmla="*/ 2 h 638"/>
                    <a:gd name="T22" fmla="*/ 187 w 350"/>
                    <a:gd name="T23" fmla="*/ 2 h 638"/>
                    <a:gd name="T24" fmla="*/ 187 w 350"/>
                    <a:gd name="T25" fmla="*/ 2 h 638"/>
                    <a:gd name="T26" fmla="*/ 187 w 350"/>
                    <a:gd name="T27" fmla="*/ 2 h 638"/>
                    <a:gd name="T28" fmla="*/ 187 w 350"/>
                    <a:gd name="T29" fmla="*/ 0 h 638"/>
                    <a:gd name="T30" fmla="*/ 185 w 350"/>
                    <a:gd name="T31" fmla="*/ 0 h 638"/>
                    <a:gd name="T32" fmla="*/ 185 w 350"/>
                    <a:gd name="T33" fmla="*/ 2 h 638"/>
                    <a:gd name="T34" fmla="*/ 185 w 350"/>
                    <a:gd name="T35" fmla="*/ 2 h 638"/>
                    <a:gd name="T36" fmla="*/ 185 w 350"/>
                    <a:gd name="T37" fmla="*/ 2 h 638"/>
                    <a:gd name="T38" fmla="*/ 185 w 350"/>
                    <a:gd name="T39" fmla="*/ 2 h 638"/>
                    <a:gd name="T40" fmla="*/ 182 w 350"/>
                    <a:gd name="T41" fmla="*/ 7 h 638"/>
                    <a:gd name="T42" fmla="*/ 178 w 350"/>
                    <a:gd name="T43" fmla="*/ 24 h 638"/>
                    <a:gd name="T44" fmla="*/ 163 w 350"/>
                    <a:gd name="T45" fmla="*/ 59 h 638"/>
                    <a:gd name="T46" fmla="*/ 140 w 350"/>
                    <a:gd name="T47" fmla="*/ 125 h 638"/>
                    <a:gd name="T48" fmla="*/ 107 w 350"/>
                    <a:gd name="T49" fmla="*/ 213 h 638"/>
                    <a:gd name="T50" fmla="*/ 74 w 350"/>
                    <a:gd name="T51" fmla="*/ 307 h 638"/>
                    <a:gd name="T52" fmla="*/ 41 w 350"/>
                    <a:gd name="T53" fmla="*/ 390 h 638"/>
                    <a:gd name="T54" fmla="*/ 19 w 350"/>
                    <a:gd name="T55" fmla="*/ 451 h 638"/>
                    <a:gd name="T56" fmla="*/ 8 w 350"/>
                    <a:gd name="T57" fmla="*/ 487 h 638"/>
                    <a:gd name="T58" fmla="*/ 0 w 350"/>
                    <a:gd name="T59" fmla="*/ 501 h 638"/>
                    <a:gd name="T60" fmla="*/ 0 w 350"/>
                    <a:gd name="T61" fmla="*/ 506 h 638"/>
                    <a:gd name="T62" fmla="*/ 0 w 350"/>
                    <a:gd name="T63" fmla="*/ 506 h 638"/>
                    <a:gd name="T64" fmla="*/ 0 w 350"/>
                    <a:gd name="T65" fmla="*/ 506 h 638"/>
                    <a:gd name="T66" fmla="*/ 8 w 350"/>
                    <a:gd name="T67" fmla="*/ 508 h 638"/>
                    <a:gd name="T68" fmla="*/ 19 w 350"/>
                    <a:gd name="T69" fmla="*/ 510 h 638"/>
                    <a:gd name="T70" fmla="*/ 43 w 350"/>
                    <a:gd name="T71" fmla="*/ 517 h 638"/>
                    <a:gd name="T72" fmla="*/ 76 w 350"/>
                    <a:gd name="T73" fmla="*/ 524 h 638"/>
                    <a:gd name="T74" fmla="*/ 116 w 350"/>
                    <a:gd name="T75" fmla="*/ 536 h 638"/>
                    <a:gd name="T76" fmla="*/ 159 w 350"/>
                    <a:gd name="T77" fmla="*/ 550 h 638"/>
                    <a:gd name="T78" fmla="*/ 204 w 350"/>
                    <a:gd name="T79" fmla="*/ 567 h 638"/>
                    <a:gd name="T80" fmla="*/ 244 w 350"/>
                    <a:gd name="T81" fmla="*/ 586 h 638"/>
                    <a:gd name="T82" fmla="*/ 282 w 350"/>
                    <a:gd name="T83" fmla="*/ 602 h 638"/>
                    <a:gd name="T84" fmla="*/ 310 w 350"/>
                    <a:gd name="T85" fmla="*/ 617 h 638"/>
                    <a:gd name="T86" fmla="*/ 331 w 350"/>
                    <a:gd name="T87" fmla="*/ 628 h 638"/>
                    <a:gd name="T88" fmla="*/ 343 w 350"/>
                    <a:gd name="T89" fmla="*/ 633 h 638"/>
                    <a:gd name="T90" fmla="*/ 350 w 350"/>
                    <a:gd name="T91" fmla="*/ 635 h 638"/>
                    <a:gd name="T92" fmla="*/ 350 w 350"/>
                    <a:gd name="T93" fmla="*/ 638 h 638"/>
                    <a:gd name="T94" fmla="*/ 350 w 350"/>
                    <a:gd name="T95" fmla="*/ 638 h 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50" h="638">
                      <a:moveTo>
                        <a:pt x="350" y="635"/>
                      </a:moveTo>
                      <a:lnTo>
                        <a:pt x="350" y="631"/>
                      </a:lnTo>
                      <a:lnTo>
                        <a:pt x="348" y="624"/>
                      </a:lnTo>
                      <a:lnTo>
                        <a:pt x="345" y="612"/>
                      </a:lnTo>
                      <a:lnTo>
                        <a:pt x="341" y="593"/>
                      </a:lnTo>
                      <a:lnTo>
                        <a:pt x="334" y="567"/>
                      </a:lnTo>
                      <a:lnTo>
                        <a:pt x="324" y="531"/>
                      </a:lnTo>
                      <a:lnTo>
                        <a:pt x="312" y="487"/>
                      </a:lnTo>
                      <a:lnTo>
                        <a:pt x="298" y="435"/>
                      </a:lnTo>
                      <a:lnTo>
                        <a:pt x="284" y="378"/>
                      </a:lnTo>
                      <a:lnTo>
                        <a:pt x="267" y="319"/>
                      </a:lnTo>
                      <a:lnTo>
                        <a:pt x="253" y="257"/>
                      </a:lnTo>
                      <a:lnTo>
                        <a:pt x="237" y="201"/>
                      </a:lnTo>
                      <a:lnTo>
                        <a:pt x="225" y="151"/>
                      </a:lnTo>
                      <a:lnTo>
                        <a:pt x="213" y="106"/>
                      </a:lnTo>
                      <a:lnTo>
                        <a:pt x="204" y="71"/>
                      </a:lnTo>
                      <a:lnTo>
                        <a:pt x="197" y="45"/>
                      </a:lnTo>
                      <a:lnTo>
                        <a:pt x="192" y="26"/>
                      </a:lnTo>
                      <a:lnTo>
                        <a:pt x="189" y="14"/>
                      </a:lnTo>
                      <a:lnTo>
                        <a:pt x="187" y="7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2" y="7"/>
                      </a:lnTo>
                      <a:lnTo>
                        <a:pt x="180" y="12"/>
                      </a:lnTo>
                      <a:lnTo>
                        <a:pt x="178" y="24"/>
                      </a:lnTo>
                      <a:lnTo>
                        <a:pt x="171" y="38"/>
                      </a:lnTo>
                      <a:lnTo>
                        <a:pt x="163" y="59"/>
                      </a:lnTo>
                      <a:lnTo>
                        <a:pt x="154" y="87"/>
                      </a:lnTo>
                      <a:lnTo>
                        <a:pt x="140" y="125"/>
                      </a:lnTo>
                      <a:lnTo>
                        <a:pt x="123" y="165"/>
                      </a:lnTo>
                      <a:lnTo>
                        <a:pt x="107" y="213"/>
                      </a:lnTo>
                      <a:lnTo>
                        <a:pt x="90" y="260"/>
                      </a:lnTo>
                      <a:lnTo>
                        <a:pt x="74" y="307"/>
                      </a:lnTo>
                      <a:lnTo>
                        <a:pt x="57" y="350"/>
                      </a:lnTo>
                      <a:lnTo>
                        <a:pt x="41" y="390"/>
                      </a:lnTo>
                      <a:lnTo>
                        <a:pt x="29" y="425"/>
                      </a:lnTo>
                      <a:lnTo>
                        <a:pt x="19" y="451"/>
                      </a:lnTo>
                      <a:lnTo>
                        <a:pt x="12" y="472"/>
                      </a:lnTo>
                      <a:lnTo>
                        <a:pt x="8" y="487"/>
                      </a:lnTo>
                      <a:lnTo>
                        <a:pt x="3" y="496"/>
                      </a:lnTo>
                      <a:lnTo>
                        <a:pt x="0" y="501"/>
                      </a:lnTo>
                      <a:lnTo>
                        <a:pt x="0" y="503"/>
                      </a:lnTo>
                      <a:lnTo>
                        <a:pt x="0" y="506"/>
                      </a:lnTo>
                      <a:lnTo>
                        <a:pt x="0" y="506"/>
                      </a:lnTo>
                      <a:lnTo>
                        <a:pt x="0" y="506"/>
                      </a:lnTo>
                      <a:lnTo>
                        <a:pt x="0" y="506"/>
                      </a:lnTo>
                      <a:lnTo>
                        <a:pt x="0" y="506"/>
                      </a:lnTo>
                      <a:lnTo>
                        <a:pt x="3" y="506"/>
                      </a:lnTo>
                      <a:lnTo>
                        <a:pt x="8" y="508"/>
                      </a:lnTo>
                      <a:lnTo>
                        <a:pt x="12" y="508"/>
                      </a:lnTo>
                      <a:lnTo>
                        <a:pt x="19" y="510"/>
                      </a:lnTo>
                      <a:lnTo>
                        <a:pt x="29" y="513"/>
                      </a:lnTo>
                      <a:lnTo>
                        <a:pt x="43" y="517"/>
                      </a:lnTo>
                      <a:lnTo>
                        <a:pt x="57" y="520"/>
                      </a:lnTo>
                      <a:lnTo>
                        <a:pt x="76" y="524"/>
                      </a:lnTo>
                      <a:lnTo>
                        <a:pt x="95" y="531"/>
                      </a:lnTo>
                      <a:lnTo>
                        <a:pt x="116" y="536"/>
                      </a:lnTo>
                      <a:lnTo>
                        <a:pt x="138" y="543"/>
                      </a:lnTo>
                      <a:lnTo>
                        <a:pt x="159" y="550"/>
                      </a:lnTo>
                      <a:lnTo>
                        <a:pt x="180" y="560"/>
                      </a:lnTo>
                      <a:lnTo>
                        <a:pt x="204" y="567"/>
                      </a:lnTo>
                      <a:lnTo>
                        <a:pt x="223" y="576"/>
                      </a:lnTo>
                      <a:lnTo>
                        <a:pt x="244" y="586"/>
                      </a:lnTo>
                      <a:lnTo>
                        <a:pt x="263" y="593"/>
                      </a:lnTo>
                      <a:lnTo>
                        <a:pt x="282" y="602"/>
                      </a:lnTo>
                      <a:lnTo>
                        <a:pt x="296" y="609"/>
                      </a:lnTo>
                      <a:lnTo>
                        <a:pt x="310" y="617"/>
                      </a:lnTo>
                      <a:lnTo>
                        <a:pt x="322" y="624"/>
                      </a:lnTo>
                      <a:lnTo>
                        <a:pt x="331" y="628"/>
                      </a:lnTo>
                      <a:lnTo>
                        <a:pt x="338" y="631"/>
                      </a:lnTo>
                      <a:lnTo>
                        <a:pt x="343" y="633"/>
                      </a:lnTo>
                      <a:lnTo>
                        <a:pt x="348" y="635"/>
                      </a:lnTo>
                      <a:lnTo>
                        <a:pt x="350" y="635"/>
                      </a:lnTo>
                      <a:lnTo>
                        <a:pt x="350" y="638"/>
                      </a:lnTo>
                      <a:lnTo>
                        <a:pt x="350" y="638"/>
                      </a:lnTo>
                      <a:lnTo>
                        <a:pt x="350" y="638"/>
                      </a:lnTo>
                      <a:lnTo>
                        <a:pt x="350" y="638"/>
                      </a:lnTo>
                      <a:lnTo>
                        <a:pt x="350" y="6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6" name="Freeform 36">
                  <a:extLst>
                    <a:ext uri="{FF2B5EF4-FFF2-40B4-BE49-F238E27FC236}">
                      <a16:creationId xmlns:a16="http://schemas.microsoft.com/office/drawing/2014/main" id="{CF148F6B-17C0-4676-86D1-031867846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2042"/>
                  <a:ext cx="562" cy="638"/>
                </a:xfrm>
                <a:custGeom>
                  <a:avLst/>
                  <a:gdLst>
                    <a:gd name="T0" fmla="*/ 562 w 562"/>
                    <a:gd name="T1" fmla="*/ 201 h 638"/>
                    <a:gd name="T2" fmla="*/ 553 w 562"/>
                    <a:gd name="T3" fmla="*/ 196 h 638"/>
                    <a:gd name="T4" fmla="*/ 524 w 562"/>
                    <a:gd name="T5" fmla="*/ 187 h 638"/>
                    <a:gd name="T6" fmla="*/ 468 w 562"/>
                    <a:gd name="T7" fmla="*/ 168 h 638"/>
                    <a:gd name="T8" fmla="*/ 380 w 562"/>
                    <a:gd name="T9" fmla="*/ 137 h 638"/>
                    <a:gd name="T10" fmla="*/ 276 w 562"/>
                    <a:gd name="T11" fmla="*/ 99 h 638"/>
                    <a:gd name="T12" fmla="*/ 175 w 562"/>
                    <a:gd name="T13" fmla="*/ 64 h 638"/>
                    <a:gd name="T14" fmla="*/ 90 w 562"/>
                    <a:gd name="T15" fmla="*/ 33 h 638"/>
                    <a:gd name="T16" fmla="*/ 38 w 562"/>
                    <a:gd name="T17" fmla="*/ 14 h 638"/>
                    <a:gd name="T18" fmla="*/ 12 w 562"/>
                    <a:gd name="T19" fmla="*/ 5 h 638"/>
                    <a:gd name="T20" fmla="*/ 2 w 562"/>
                    <a:gd name="T21" fmla="*/ 2 h 638"/>
                    <a:gd name="T22" fmla="*/ 0 w 562"/>
                    <a:gd name="T23" fmla="*/ 0 h 638"/>
                    <a:gd name="T24" fmla="*/ 0 w 562"/>
                    <a:gd name="T25" fmla="*/ 0 h 638"/>
                    <a:gd name="T26" fmla="*/ 0 w 562"/>
                    <a:gd name="T27" fmla="*/ 2 h 638"/>
                    <a:gd name="T28" fmla="*/ 0 w 562"/>
                    <a:gd name="T29" fmla="*/ 2 h 638"/>
                    <a:gd name="T30" fmla="*/ 0 w 562"/>
                    <a:gd name="T31" fmla="*/ 2 h 638"/>
                    <a:gd name="T32" fmla="*/ 0 w 562"/>
                    <a:gd name="T33" fmla="*/ 2 h 638"/>
                    <a:gd name="T34" fmla="*/ 0 w 562"/>
                    <a:gd name="T35" fmla="*/ 2 h 638"/>
                    <a:gd name="T36" fmla="*/ 0 w 562"/>
                    <a:gd name="T37" fmla="*/ 2 h 638"/>
                    <a:gd name="T38" fmla="*/ 0 w 562"/>
                    <a:gd name="T39" fmla="*/ 2 h 638"/>
                    <a:gd name="T40" fmla="*/ 0 w 562"/>
                    <a:gd name="T41" fmla="*/ 5 h 638"/>
                    <a:gd name="T42" fmla="*/ 2 w 562"/>
                    <a:gd name="T43" fmla="*/ 14 h 638"/>
                    <a:gd name="T44" fmla="*/ 12 w 562"/>
                    <a:gd name="T45" fmla="*/ 45 h 638"/>
                    <a:gd name="T46" fmla="*/ 26 w 562"/>
                    <a:gd name="T47" fmla="*/ 106 h 638"/>
                    <a:gd name="T48" fmla="*/ 52 w 562"/>
                    <a:gd name="T49" fmla="*/ 203 h 638"/>
                    <a:gd name="T50" fmla="*/ 82 w 562"/>
                    <a:gd name="T51" fmla="*/ 319 h 638"/>
                    <a:gd name="T52" fmla="*/ 113 w 562"/>
                    <a:gd name="T53" fmla="*/ 435 h 638"/>
                    <a:gd name="T54" fmla="*/ 137 w 562"/>
                    <a:gd name="T55" fmla="*/ 531 h 638"/>
                    <a:gd name="T56" fmla="*/ 153 w 562"/>
                    <a:gd name="T57" fmla="*/ 593 h 638"/>
                    <a:gd name="T58" fmla="*/ 163 w 562"/>
                    <a:gd name="T59" fmla="*/ 624 h 638"/>
                    <a:gd name="T60" fmla="*/ 165 w 562"/>
                    <a:gd name="T61" fmla="*/ 635 h 638"/>
                    <a:gd name="T62" fmla="*/ 165 w 562"/>
                    <a:gd name="T63" fmla="*/ 638 h 638"/>
                    <a:gd name="T64" fmla="*/ 165 w 562"/>
                    <a:gd name="T65" fmla="*/ 638 h 638"/>
                    <a:gd name="T66" fmla="*/ 170 w 562"/>
                    <a:gd name="T67" fmla="*/ 633 h 638"/>
                    <a:gd name="T68" fmla="*/ 179 w 562"/>
                    <a:gd name="T69" fmla="*/ 621 h 638"/>
                    <a:gd name="T70" fmla="*/ 198 w 562"/>
                    <a:gd name="T71" fmla="*/ 600 h 638"/>
                    <a:gd name="T72" fmla="*/ 229 w 562"/>
                    <a:gd name="T73" fmla="*/ 567 h 638"/>
                    <a:gd name="T74" fmla="*/ 267 w 562"/>
                    <a:gd name="T75" fmla="*/ 522 h 638"/>
                    <a:gd name="T76" fmla="*/ 314 w 562"/>
                    <a:gd name="T77" fmla="*/ 470 h 638"/>
                    <a:gd name="T78" fmla="*/ 361 w 562"/>
                    <a:gd name="T79" fmla="*/ 416 h 638"/>
                    <a:gd name="T80" fmla="*/ 411 w 562"/>
                    <a:gd name="T81" fmla="*/ 361 h 638"/>
                    <a:gd name="T82" fmla="*/ 458 w 562"/>
                    <a:gd name="T83" fmla="*/ 312 h 638"/>
                    <a:gd name="T84" fmla="*/ 498 w 562"/>
                    <a:gd name="T85" fmla="*/ 269 h 638"/>
                    <a:gd name="T86" fmla="*/ 529 w 562"/>
                    <a:gd name="T87" fmla="*/ 236 h 638"/>
                    <a:gd name="T88" fmla="*/ 548 w 562"/>
                    <a:gd name="T89" fmla="*/ 217 h 638"/>
                    <a:gd name="T90" fmla="*/ 560 w 562"/>
                    <a:gd name="T91" fmla="*/ 205 h 638"/>
                    <a:gd name="T92" fmla="*/ 562 w 562"/>
                    <a:gd name="T93" fmla="*/ 201 h 638"/>
                    <a:gd name="T94" fmla="*/ 562 w 562"/>
                    <a:gd name="T95" fmla="*/ 201 h 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2" h="638">
                      <a:moveTo>
                        <a:pt x="562" y="201"/>
                      </a:moveTo>
                      <a:lnTo>
                        <a:pt x="562" y="201"/>
                      </a:lnTo>
                      <a:lnTo>
                        <a:pt x="560" y="198"/>
                      </a:lnTo>
                      <a:lnTo>
                        <a:pt x="553" y="196"/>
                      </a:lnTo>
                      <a:lnTo>
                        <a:pt x="541" y="194"/>
                      </a:lnTo>
                      <a:lnTo>
                        <a:pt x="524" y="187"/>
                      </a:lnTo>
                      <a:lnTo>
                        <a:pt x="501" y="180"/>
                      </a:lnTo>
                      <a:lnTo>
                        <a:pt x="468" y="168"/>
                      </a:lnTo>
                      <a:lnTo>
                        <a:pt x="427" y="154"/>
                      </a:lnTo>
                      <a:lnTo>
                        <a:pt x="380" y="137"/>
                      </a:lnTo>
                      <a:lnTo>
                        <a:pt x="330" y="118"/>
                      </a:lnTo>
                      <a:lnTo>
                        <a:pt x="276" y="99"/>
                      </a:lnTo>
                      <a:lnTo>
                        <a:pt x="224" y="80"/>
                      </a:lnTo>
                      <a:lnTo>
                        <a:pt x="175" y="64"/>
                      </a:lnTo>
                      <a:lnTo>
                        <a:pt x="130" y="47"/>
                      </a:lnTo>
                      <a:lnTo>
                        <a:pt x="90" y="33"/>
                      </a:lnTo>
                      <a:lnTo>
                        <a:pt x="61" y="24"/>
                      </a:lnTo>
                      <a:lnTo>
                        <a:pt x="38" y="14"/>
                      </a:lnTo>
                      <a:lnTo>
                        <a:pt x="23" y="9"/>
                      </a:lnTo>
                      <a:lnTo>
                        <a:pt x="12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14"/>
                      </a:lnTo>
                      <a:lnTo>
                        <a:pt x="7" y="28"/>
                      </a:lnTo>
                      <a:lnTo>
                        <a:pt x="12" y="45"/>
                      </a:lnTo>
                      <a:lnTo>
                        <a:pt x="19" y="71"/>
                      </a:lnTo>
                      <a:lnTo>
                        <a:pt x="26" y="106"/>
                      </a:lnTo>
                      <a:lnTo>
                        <a:pt x="38" y="151"/>
                      </a:lnTo>
                      <a:lnTo>
                        <a:pt x="52" y="203"/>
                      </a:lnTo>
                      <a:lnTo>
                        <a:pt x="66" y="260"/>
                      </a:lnTo>
                      <a:lnTo>
                        <a:pt x="82" y="319"/>
                      </a:lnTo>
                      <a:lnTo>
                        <a:pt x="97" y="378"/>
                      </a:lnTo>
                      <a:lnTo>
                        <a:pt x="113" y="435"/>
                      </a:lnTo>
                      <a:lnTo>
                        <a:pt x="125" y="487"/>
                      </a:lnTo>
                      <a:lnTo>
                        <a:pt x="137" y="531"/>
                      </a:lnTo>
                      <a:lnTo>
                        <a:pt x="146" y="567"/>
                      </a:lnTo>
                      <a:lnTo>
                        <a:pt x="153" y="593"/>
                      </a:lnTo>
                      <a:lnTo>
                        <a:pt x="158" y="612"/>
                      </a:lnTo>
                      <a:lnTo>
                        <a:pt x="163" y="624"/>
                      </a:lnTo>
                      <a:lnTo>
                        <a:pt x="163" y="633"/>
                      </a:lnTo>
                      <a:lnTo>
                        <a:pt x="165" y="635"/>
                      </a:lnTo>
                      <a:lnTo>
                        <a:pt x="165" y="638"/>
                      </a:lnTo>
                      <a:lnTo>
                        <a:pt x="165" y="638"/>
                      </a:lnTo>
                      <a:lnTo>
                        <a:pt x="165" y="638"/>
                      </a:lnTo>
                      <a:lnTo>
                        <a:pt x="165" y="638"/>
                      </a:lnTo>
                      <a:lnTo>
                        <a:pt x="167" y="635"/>
                      </a:lnTo>
                      <a:lnTo>
                        <a:pt x="170" y="633"/>
                      </a:lnTo>
                      <a:lnTo>
                        <a:pt x="172" y="628"/>
                      </a:lnTo>
                      <a:lnTo>
                        <a:pt x="179" y="621"/>
                      </a:lnTo>
                      <a:lnTo>
                        <a:pt x="186" y="612"/>
                      </a:lnTo>
                      <a:lnTo>
                        <a:pt x="198" y="600"/>
                      </a:lnTo>
                      <a:lnTo>
                        <a:pt x="212" y="586"/>
                      </a:lnTo>
                      <a:lnTo>
                        <a:pt x="229" y="567"/>
                      </a:lnTo>
                      <a:lnTo>
                        <a:pt x="248" y="546"/>
                      </a:lnTo>
                      <a:lnTo>
                        <a:pt x="267" y="522"/>
                      </a:lnTo>
                      <a:lnTo>
                        <a:pt x="290" y="496"/>
                      </a:lnTo>
                      <a:lnTo>
                        <a:pt x="314" y="470"/>
                      </a:lnTo>
                      <a:lnTo>
                        <a:pt x="338" y="442"/>
                      </a:lnTo>
                      <a:lnTo>
                        <a:pt x="361" y="416"/>
                      </a:lnTo>
                      <a:lnTo>
                        <a:pt x="387" y="390"/>
                      </a:lnTo>
                      <a:lnTo>
                        <a:pt x="411" y="361"/>
                      </a:lnTo>
                      <a:lnTo>
                        <a:pt x="434" y="338"/>
                      </a:lnTo>
                      <a:lnTo>
                        <a:pt x="458" y="312"/>
                      </a:lnTo>
                      <a:lnTo>
                        <a:pt x="479" y="291"/>
                      </a:lnTo>
                      <a:lnTo>
                        <a:pt x="498" y="269"/>
                      </a:lnTo>
                      <a:lnTo>
                        <a:pt x="515" y="253"/>
                      </a:lnTo>
                      <a:lnTo>
                        <a:pt x="529" y="236"/>
                      </a:lnTo>
                      <a:lnTo>
                        <a:pt x="541" y="224"/>
                      </a:lnTo>
                      <a:lnTo>
                        <a:pt x="548" y="217"/>
                      </a:lnTo>
                      <a:lnTo>
                        <a:pt x="555" y="210"/>
                      </a:lnTo>
                      <a:lnTo>
                        <a:pt x="560" y="205"/>
                      </a:lnTo>
                      <a:lnTo>
                        <a:pt x="562" y="203"/>
                      </a:lnTo>
                      <a:lnTo>
                        <a:pt x="562" y="201"/>
                      </a:lnTo>
                      <a:lnTo>
                        <a:pt x="562" y="201"/>
                      </a:lnTo>
                      <a:lnTo>
                        <a:pt x="562" y="201"/>
                      </a:lnTo>
                      <a:lnTo>
                        <a:pt x="562" y="20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7" name="Freeform 37">
                  <a:extLst>
                    <a:ext uri="{FF2B5EF4-FFF2-40B4-BE49-F238E27FC236}">
                      <a16:creationId xmlns:a16="http://schemas.microsoft.com/office/drawing/2014/main" id="{B17612A0-A292-4D9E-8067-702942AAC3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1699"/>
                  <a:ext cx="564" cy="546"/>
                </a:xfrm>
                <a:custGeom>
                  <a:avLst/>
                  <a:gdLst>
                    <a:gd name="T0" fmla="*/ 564 w 564"/>
                    <a:gd name="T1" fmla="*/ 0 h 546"/>
                    <a:gd name="T2" fmla="*/ 564 w 564"/>
                    <a:gd name="T3" fmla="*/ 0 h 546"/>
                    <a:gd name="T4" fmla="*/ 553 w 564"/>
                    <a:gd name="T5" fmla="*/ 8 h 546"/>
                    <a:gd name="T6" fmla="*/ 527 w 564"/>
                    <a:gd name="T7" fmla="*/ 24 h 546"/>
                    <a:gd name="T8" fmla="*/ 472 w 564"/>
                    <a:gd name="T9" fmla="*/ 57 h 546"/>
                    <a:gd name="T10" fmla="*/ 385 w 564"/>
                    <a:gd name="T11" fmla="*/ 109 h 546"/>
                    <a:gd name="T12" fmla="*/ 283 w 564"/>
                    <a:gd name="T13" fmla="*/ 173 h 546"/>
                    <a:gd name="T14" fmla="*/ 179 w 564"/>
                    <a:gd name="T15" fmla="*/ 234 h 546"/>
                    <a:gd name="T16" fmla="*/ 94 w 564"/>
                    <a:gd name="T17" fmla="*/ 289 h 546"/>
                    <a:gd name="T18" fmla="*/ 40 w 564"/>
                    <a:gd name="T19" fmla="*/ 322 h 546"/>
                    <a:gd name="T20" fmla="*/ 12 w 564"/>
                    <a:gd name="T21" fmla="*/ 338 h 546"/>
                    <a:gd name="T22" fmla="*/ 2 w 564"/>
                    <a:gd name="T23" fmla="*/ 343 h 546"/>
                    <a:gd name="T24" fmla="*/ 0 w 564"/>
                    <a:gd name="T25" fmla="*/ 345 h 546"/>
                    <a:gd name="T26" fmla="*/ 0 w 564"/>
                    <a:gd name="T27" fmla="*/ 345 h 546"/>
                    <a:gd name="T28" fmla="*/ 0 w 564"/>
                    <a:gd name="T29" fmla="*/ 345 h 546"/>
                    <a:gd name="T30" fmla="*/ 0 w 564"/>
                    <a:gd name="T31" fmla="*/ 345 h 546"/>
                    <a:gd name="T32" fmla="*/ 0 w 564"/>
                    <a:gd name="T33" fmla="*/ 345 h 546"/>
                    <a:gd name="T34" fmla="*/ 0 w 564"/>
                    <a:gd name="T35" fmla="*/ 345 h 546"/>
                    <a:gd name="T36" fmla="*/ 0 w 564"/>
                    <a:gd name="T37" fmla="*/ 345 h 546"/>
                    <a:gd name="T38" fmla="*/ 0 w 564"/>
                    <a:gd name="T39" fmla="*/ 345 h 546"/>
                    <a:gd name="T40" fmla="*/ 0 w 564"/>
                    <a:gd name="T41" fmla="*/ 345 h 546"/>
                    <a:gd name="T42" fmla="*/ 2 w 564"/>
                    <a:gd name="T43" fmla="*/ 345 h 546"/>
                    <a:gd name="T44" fmla="*/ 12 w 564"/>
                    <a:gd name="T45" fmla="*/ 350 h 546"/>
                    <a:gd name="T46" fmla="*/ 38 w 564"/>
                    <a:gd name="T47" fmla="*/ 360 h 546"/>
                    <a:gd name="T48" fmla="*/ 90 w 564"/>
                    <a:gd name="T49" fmla="*/ 378 h 546"/>
                    <a:gd name="T50" fmla="*/ 175 w 564"/>
                    <a:gd name="T51" fmla="*/ 407 h 546"/>
                    <a:gd name="T52" fmla="*/ 276 w 564"/>
                    <a:gd name="T53" fmla="*/ 445 h 546"/>
                    <a:gd name="T54" fmla="*/ 380 w 564"/>
                    <a:gd name="T55" fmla="*/ 480 h 546"/>
                    <a:gd name="T56" fmla="*/ 468 w 564"/>
                    <a:gd name="T57" fmla="*/ 511 h 546"/>
                    <a:gd name="T58" fmla="*/ 522 w 564"/>
                    <a:gd name="T59" fmla="*/ 532 h 546"/>
                    <a:gd name="T60" fmla="*/ 550 w 564"/>
                    <a:gd name="T61" fmla="*/ 541 h 546"/>
                    <a:gd name="T62" fmla="*/ 562 w 564"/>
                    <a:gd name="T63" fmla="*/ 544 h 546"/>
                    <a:gd name="T64" fmla="*/ 562 w 564"/>
                    <a:gd name="T65" fmla="*/ 546 h 546"/>
                    <a:gd name="T66" fmla="*/ 562 w 564"/>
                    <a:gd name="T67" fmla="*/ 544 h 546"/>
                    <a:gd name="T68" fmla="*/ 562 w 564"/>
                    <a:gd name="T69" fmla="*/ 539 h 546"/>
                    <a:gd name="T70" fmla="*/ 562 w 564"/>
                    <a:gd name="T71" fmla="*/ 527 h 546"/>
                    <a:gd name="T72" fmla="*/ 562 w 564"/>
                    <a:gd name="T73" fmla="*/ 501 h 546"/>
                    <a:gd name="T74" fmla="*/ 562 w 564"/>
                    <a:gd name="T75" fmla="*/ 459 h 546"/>
                    <a:gd name="T76" fmla="*/ 560 w 564"/>
                    <a:gd name="T77" fmla="*/ 404 h 546"/>
                    <a:gd name="T78" fmla="*/ 560 w 564"/>
                    <a:gd name="T79" fmla="*/ 343 h 546"/>
                    <a:gd name="T80" fmla="*/ 560 w 564"/>
                    <a:gd name="T81" fmla="*/ 274 h 546"/>
                    <a:gd name="T82" fmla="*/ 560 w 564"/>
                    <a:gd name="T83" fmla="*/ 208 h 546"/>
                    <a:gd name="T84" fmla="*/ 560 w 564"/>
                    <a:gd name="T85" fmla="*/ 145 h 546"/>
                    <a:gd name="T86" fmla="*/ 562 w 564"/>
                    <a:gd name="T87" fmla="*/ 88 h 546"/>
                    <a:gd name="T88" fmla="*/ 564 w 564"/>
                    <a:gd name="T89" fmla="*/ 45 h 546"/>
                    <a:gd name="T90" fmla="*/ 564 w 564"/>
                    <a:gd name="T91" fmla="*/ 19 h 546"/>
                    <a:gd name="T92" fmla="*/ 564 w 564"/>
                    <a:gd name="T93" fmla="*/ 5 h 546"/>
                    <a:gd name="T94" fmla="*/ 564 w 564"/>
                    <a:gd name="T95" fmla="*/ 0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4" h="546">
                      <a:moveTo>
                        <a:pt x="564" y="0"/>
                      </a:move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0" y="3"/>
                      </a:lnTo>
                      <a:lnTo>
                        <a:pt x="553" y="8"/>
                      </a:lnTo>
                      <a:lnTo>
                        <a:pt x="543" y="15"/>
                      </a:lnTo>
                      <a:lnTo>
                        <a:pt x="527" y="24"/>
                      </a:lnTo>
                      <a:lnTo>
                        <a:pt x="503" y="38"/>
                      </a:lnTo>
                      <a:lnTo>
                        <a:pt x="472" y="57"/>
                      </a:lnTo>
                      <a:lnTo>
                        <a:pt x="432" y="81"/>
                      </a:lnTo>
                      <a:lnTo>
                        <a:pt x="385" y="109"/>
                      </a:lnTo>
                      <a:lnTo>
                        <a:pt x="335" y="140"/>
                      </a:lnTo>
                      <a:lnTo>
                        <a:pt x="283" y="173"/>
                      </a:lnTo>
                      <a:lnTo>
                        <a:pt x="229" y="204"/>
                      </a:lnTo>
                      <a:lnTo>
                        <a:pt x="179" y="234"/>
                      </a:lnTo>
                      <a:lnTo>
                        <a:pt x="132" y="263"/>
                      </a:lnTo>
                      <a:lnTo>
                        <a:pt x="94" y="289"/>
                      </a:lnTo>
                      <a:lnTo>
                        <a:pt x="61" y="308"/>
                      </a:lnTo>
                      <a:lnTo>
                        <a:pt x="40" y="322"/>
                      </a:lnTo>
                      <a:lnTo>
                        <a:pt x="23" y="331"/>
                      </a:lnTo>
                      <a:lnTo>
                        <a:pt x="12" y="338"/>
                      </a:lnTo>
                      <a:lnTo>
                        <a:pt x="4" y="341"/>
                      </a:lnTo>
                      <a:lnTo>
                        <a:pt x="2" y="343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2" y="345"/>
                      </a:lnTo>
                      <a:lnTo>
                        <a:pt x="4" y="348"/>
                      </a:lnTo>
                      <a:lnTo>
                        <a:pt x="12" y="350"/>
                      </a:lnTo>
                      <a:lnTo>
                        <a:pt x="21" y="352"/>
                      </a:lnTo>
                      <a:lnTo>
                        <a:pt x="38" y="360"/>
                      </a:lnTo>
                      <a:lnTo>
                        <a:pt x="61" y="367"/>
                      </a:lnTo>
                      <a:lnTo>
                        <a:pt x="90" y="378"/>
                      </a:lnTo>
                      <a:lnTo>
                        <a:pt x="130" y="390"/>
                      </a:lnTo>
                      <a:lnTo>
                        <a:pt x="175" y="407"/>
                      </a:lnTo>
                      <a:lnTo>
                        <a:pt x="224" y="426"/>
                      </a:lnTo>
                      <a:lnTo>
                        <a:pt x="276" y="445"/>
                      </a:lnTo>
                      <a:lnTo>
                        <a:pt x="330" y="463"/>
                      </a:lnTo>
                      <a:lnTo>
                        <a:pt x="380" y="480"/>
                      </a:lnTo>
                      <a:lnTo>
                        <a:pt x="427" y="497"/>
                      </a:lnTo>
                      <a:lnTo>
                        <a:pt x="468" y="511"/>
                      </a:lnTo>
                      <a:lnTo>
                        <a:pt x="498" y="523"/>
                      </a:lnTo>
                      <a:lnTo>
                        <a:pt x="522" y="532"/>
                      </a:lnTo>
                      <a:lnTo>
                        <a:pt x="541" y="537"/>
                      </a:lnTo>
                      <a:lnTo>
                        <a:pt x="550" y="541"/>
                      </a:lnTo>
                      <a:lnTo>
                        <a:pt x="557" y="544"/>
                      </a:lnTo>
                      <a:lnTo>
                        <a:pt x="562" y="544"/>
                      </a:lnTo>
                      <a:lnTo>
                        <a:pt x="562" y="546"/>
                      </a:lnTo>
                      <a:lnTo>
                        <a:pt x="562" y="546"/>
                      </a:lnTo>
                      <a:lnTo>
                        <a:pt x="562" y="546"/>
                      </a:lnTo>
                      <a:lnTo>
                        <a:pt x="562" y="544"/>
                      </a:lnTo>
                      <a:lnTo>
                        <a:pt x="562" y="544"/>
                      </a:lnTo>
                      <a:lnTo>
                        <a:pt x="562" y="539"/>
                      </a:lnTo>
                      <a:lnTo>
                        <a:pt x="562" y="534"/>
                      </a:lnTo>
                      <a:lnTo>
                        <a:pt x="562" y="527"/>
                      </a:lnTo>
                      <a:lnTo>
                        <a:pt x="562" y="515"/>
                      </a:lnTo>
                      <a:lnTo>
                        <a:pt x="562" y="501"/>
                      </a:lnTo>
                      <a:lnTo>
                        <a:pt x="562" y="482"/>
                      </a:lnTo>
                      <a:lnTo>
                        <a:pt x="562" y="459"/>
                      </a:lnTo>
                      <a:lnTo>
                        <a:pt x="560" y="433"/>
                      </a:lnTo>
                      <a:lnTo>
                        <a:pt x="560" y="404"/>
                      </a:lnTo>
                      <a:lnTo>
                        <a:pt x="560" y="374"/>
                      </a:lnTo>
                      <a:lnTo>
                        <a:pt x="560" y="343"/>
                      </a:lnTo>
                      <a:lnTo>
                        <a:pt x="560" y="310"/>
                      </a:lnTo>
                      <a:lnTo>
                        <a:pt x="560" y="274"/>
                      </a:lnTo>
                      <a:lnTo>
                        <a:pt x="560" y="241"/>
                      </a:lnTo>
                      <a:lnTo>
                        <a:pt x="560" y="208"/>
                      </a:lnTo>
                      <a:lnTo>
                        <a:pt x="560" y="175"/>
                      </a:lnTo>
                      <a:lnTo>
                        <a:pt x="560" y="145"/>
                      </a:lnTo>
                      <a:lnTo>
                        <a:pt x="562" y="114"/>
                      </a:lnTo>
                      <a:lnTo>
                        <a:pt x="562" y="88"/>
                      </a:lnTo>
                      <a:lnTo>
                        <a:pt x="562" y="64"/>
                      </a:lnTo>
                      <a:lnTo>
                        <a:pt x="564" y="45"/>
                      </a:lnTo>
                      <a:lnTo>
                        <a:pt x="564" y="31"/>
                      </a:lnTo>
                      <a:lnTo>
                        <a:pt x="564" y="19"/>
                      </a:lnTo>
                      <a:lnTo>
                        <a:pt x="564" y="12"/>
                      </a:lnTo>
                      <a:lnTo>
                        <a:pt x="564" y="5"/>
                      </a:lnTo>
                      <a:lnTo>
                        <a:pt x="564" y="3"/>
                      </a:lnTo>
                      <a:lnTo>
                        <a:pt x="564" y="0"/>
                      </a:lnTo>
                      <a:lnTo>
                        <a:pt x="56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8" name="Group 115">
              <a:extLst>
                <a:ext uri="{FF2B5EF4-FFF2-40B4-BE49-F238E27FC236}">
                  <a16:creationId xmlns:a16="http://schemas.microsoft.com/office/drawing/2014/main" id="{C06220FB-2917-4C99-B756-FD14DA7923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9" y="1808"/>
              <a:ext cx="1098" cy="1237"/>
              <a:chOff x="2659" y="1808"/>
              <a:chExt cx="1098" cy="1237"/>
            </a:xfrm>
          </p:grpSpPr>
          <p:sp>
            <p:nvSpPr>
              <p:cNvPr id="488" name="Freeform 100">
                <a:extLst>
                  <a:ext uri="{FF2B5EF4-FFF2-40B4-BE49-F238E27FC236}">
                    <a16:creationId xmlns:a16="http://schemas.microsoft.com/office/drawing/2014/main" id="{88213216-5C20-4A93-9635-7C24536D4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3" y="2445"/>
                <a:ext cx="744" cy="600"/>
              </a:xfrm>
              <a:custGeom>
                <a:avLst/>
                <a:gdLst>
                  <a:gd name="T0" fmla="*/ 99 w 744"/>
                  <a:gd name="T1" fmla="*/ 600 h 600"/>
                  <a:gd name="T2" fmla="*/ 744 w 744"/>
                  <a:gd name="T3" fmla="*/ 492 h 600"/>
                  <a:gd name="T4" fmla="*/ 600 w 744"/>
                  <a:gd name="T5" fmla="*/ 0 h 600"/>
                  <a:gd name="T6" fmla="*/ 0 w 744"/>
                  <a:gd name="T7" fmla="*/ 93 h 600"/>
                  <a:gd name="T8" fmla="*/ 99 w 744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4" h="600">
                    <a:moveTo>
                      <a:pt x="99" y="600"/>
                    </a:moveTo>
                    <a:lnTo>
                      <a:pt x="744" y="492"/>
                    </a:lnTo>
                    <a:lnTo>
                      <a:pt x="600" y="0"/>
                    </a:lnTo>
                    <a:lnTo>
                      <a:pt x="0" y="93"/>
                    </a:lnTo>
                    <a:lnTo>
                      <a:pt x="99" y="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9" name="Freeform 96">
                <a:extLst>
                  <a:ext uri="{FF2B5EF4-FFF2-40B4-BE49-F238E27FC236}">
                    <a16:creationId xmlns:a16="http://schemas.microsoft.com/office/drawing/2014/main" id="{37F5A527-29A2-4D1E-B168-C5E0DFCCD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2600"/>
                <a:ext cx="450" cy="97"/>
              </a:xfrm>
              <a:custGeom>
                <a:avLst/>
                <a:gdLst>
                  <a:gd name="T0" fmla="*/ 449 w 450"/>
                  <a:gd name="T1" fmla="*/ 97 h 97"/>
                  <a:gd name="T2" fmla="*/ 0 w 450"/>
                  <a:gd name="T3" fmla="*/ 13 h 97"/>
                  <a:gd name="T4" fmla="*/ 26 w 450"/>
                  <a:gd name="T5" fmla="*/ 0 h 97"/>
                  <a:gd name="T6" fmla="*/ 450 w 450"/>
                  <a:gd name="T7" fmla="*/ 90 h 97"/>
                  <a:gd name="T8" fmla="*/ 449 w 450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97">
                    <a:moveTo>
                      <a:pt x="449" y="97"/>
                    </a:moveTo>
                    <a:lnTo>
                      <a:pt x="0" y="13"/>
                    </a:lnTo>
                    <a:lnTo>
                      <a:pt x="26" y="0"/>
                    </a:lnTo>
                    <a:lnTo>
                      <a:pt x="450" y="90"/>
                    </a:lnTo>
                    <a:lnTo>
                      <a:pt x="449" y="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4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" name="Freeform 41">
                <a:extLst>
                  <a:ext uri="{FF2B5EF4-FFF2-40B4-BE49-F238E27FC236}">
                    <a16:creationId xmlns:a16="http://schemas.microsoft.com/office/drawing/2014/main" id="{A8903F26-99EA-4E05-8944-A0C1F04B9F28}"/>
                  </a:ext>
                </a:extLst>
              </p:cNvPr>
              <p:cNvSpPr>
                <a:spLocks/>
              </p:cNvSpPr>
              <p:nvPr/>
            </p:nvSpPr>
            <p:spPr bwMode="auto">
              <a:xfrm rot="17820000">
                <a:off x="3286" y="2076"/>
                <a:ext cx="17" cy="841"/>
              </a:xfrm>
              <a:custGeom>
                <a:avLst/>
                <a:gdLst>
                  <a:gd name="T0" fmla="*/ 10 w 17"/>
                  <a:gd name="T1" fmla="*/ 839 h 841"/>
                  <a:gd name="T2" fmla="*/ 10 w 17"/>
                  <a:gd name="T3" fmla="*/ 837 h 841"/>
                  <a:gd name="T4" fmla="*/ 17 w 17"/>
                  <a:gd name="T5" fmla="*/ 3 h 841"/>
                  <a:gd name="T6" fmla="*/ 15 w 17"/>
                  <a:gd name="T7" fmla="*/ 3 h 841"/>
                  <a:gd name="T8" fmla="*/ 12 w 17"/>
                  <a:gd name="T9" fmla="*/ 0 h 841"/>
                  <a:gd name="T10" fmla="*/ 10 w 17"/>
                  <a:gd name="T11" fmla="*/ 0 h 841"/>
                  <a:gd name="T12" fmla="*/ 5 w 17"/>
                  <a:gd name="T13" fmla="*/ 0 h 841"/>
                  <a:gd name="T14" fmla="*/ 3 w 17"/>
                  <a:gd name="T15" fmla="*/ 3 h 841"/>
                  <a:gd name="T16" fmla="*/ 3 w 17"/>
                  <a:gd name="T17" fmla="*/ 5 h 841"/>
                  <a:gd name="T18" fmla="*/ 0 w 17"/>
                  <a:gd name="T19" fmla="*/ 837 h 841"/>
                  <a:gd name="T20" fmla="*/ 0 w 17"/>
                  <a:gd name="T21" fmla="*/ 839 h 841"/>
                  <a:gd name="T22" fmla="*/ 3 w 17"/>
                  <a:gd name="T23" fmla="*/ 841 h 841"/>
                  <a:gd name="T24" fmla="*/ 5 w 17"/>
                  <a:gd name="T25" fmla="*/ 841 h 841"/>
                  <a:gd name="T26" fmla="*/ 10 w 17"/>
                  <a:gd name="T27" fmla="*/ 839 h 841"/>
                  <a:gd name="T28" fmla="*/ 10 w 17"/>
                  <a:gd name="T29" fmla="*/ 839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841">
                    <a:moveTo>
                      <a:pt x="10" y="839"/>
                    </a:moveTo>
                    <a:lnTo>
                      <a:pt x="10" y="837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837"/>
                    </a:lnTo>
                    <a:lnTo>
                      <a:pt x="0" y="839"/>
                    </a:lnTo>
                    <a:lnTo>
                      <a:pt x="3" y="841"/>
                    </a:lnTo>
                    <a:lnTo>
                      <a:pt x="5" y="841"/>
                    </a:lnTo>
                    <a:lnTo>
                      <a:pt x="10" y="839"/>
                    </a:lnTo>
                    <a:lnTo>
                      <a:pt x="10" y="8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3C3C3"/>
                  </a:gs>
                  <a:gs pos="50000">
                    <a:srgbClr val="F0F0F0"/>
                  </a:gs>
                  <a:gs pos="100000">
                    <a:srgbClr val="C3C3C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91" name="Group 110">
                <a:extLst>
                  <a:ext uri="{FF2B5EF4-FFF2-40B4-BE49-F238E27FC236}">
                    <a16:creationId xmlns:a16="http://schemas.microsoft.com/office/drawing/2014/main" id="{920B15EA-0CA4-40FC-A913-9CD0567B55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9" y="1808"/>
                <a:ext cx="957" cy="1233"/>
                <a:chOff x="2659" y="1808"/>
                <a:chExt cx="957" cy="1233"/>
              </a:xfrm>
            </p:grpSpPr>
            <p:sp>
              <p:nvSpPr>
                <p:cNvPr id="492" name="Freeform 42">
                  <a:extLst>
                    <a:ext uri="{FF2B5EF4-FFF2-40B4-BE49-F238E27FC236}">
                      <a16:creationId xmlns:a16="http://schemas.microsoft.com/office/drawing/2014/main" id="{A8693EDB-ACC3-4CEB-A99E-42A8B8819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9" y="1808"/>
                  <a:ext cx="430" cy="499"/>
                </a:xfrm>
                <a:custGeom>
                  <a:avLst/>
                  <a:gdLst>
                    <a:gd name="T0" fmla="*/ 430 w 430"/>
                    <a:gd name="T1" fmla="*/ 0 h 499"/>
                    <a:gd name="T2" fmla="*/ 427 w 430"/>
                    <a:gd name="T3" fmla="*/ 0 h 499"/>
                    <a:gd name="T4" fmla="*/ 420 w 430"/>
                    <a:gd name="T5" fmla="*/ 10 h 499"/>
                    <a:gd name="T6" fmla="*/ 406 w 430"/>
                    <a:gd name="T7" fmla="*/ 28 h 499"/>
                    <a:gd name="T8" fmla="*/ 380 w 430"/>
                    <a:gd name="T9" fmla="*/ 59 h 499"/>
                    <a:gd name="T10" fmla="*/ 345 w 430"/>
                    <a:gd name="T11" fmla="*/ 104 h 499"/>
                    <a:gd name="T12" fmla="*/ 300 w 430"/>
                    <a:gd name="T13" fmla="*/ 158 h 499"/>
                    <a:gd name="T14" fmla="*/ 250 w 430"/>
                    <a:gd name="T15" fmla="*/ 217 h 499"/>
                    <a:gd name="T16" fmla="*/ 196 w 430"/>
                    <a:gd name="T17" fmla="*/ 274 h 499"/>
                    <a:gd name="T18" fmla="*/ 144 w 430"/>
                    <a:gd name="T19" fmla="*/ 328 h 499"/>
                    <a:gd name="T20" fmla="*/ 94 w 430"/>
                    <a:gd name="T21" fmla="*/ 376 h 499"/>
                    <a:gd name="T22" fmla="*/ 54 w 430"/>
                    <a:gd name="T23" fmla="*/ 414 h 499"/>
                    <a:gd name="T24" fmla="*/ 26 w 430"/>
                    <a:gd name="T25" fmla="*/ 442 h 499"/>
                    <a:gd name="T26" fmla="*/ 9 w 430"/>
                    <a:gd name="T27" fmla="*/ 456 h 499"/>
                    <a:gd name="T28" fmla="*/ 2 w 430"/>
                    <a:gd name="T29" fmla="*/ 463 h 499"/>
                    <a:gd name="T30" fmla="*/ 0 w 430"/>
                    <a:gd name="T31" fmla="*/ 463 h 499"/>
                    <a:gd name="T32" fmla="*/ 0 w 430"/>
                    <a:gd name="T33" fmla="*/ 463 h 499"/>
                    <a:gd name="T34" fmla="*/ 2 w 430"/>
                    <a:gd name="T35" fmla="*/ 465 h 499"/>
                    <a:gd name="T36" fmla="*/ 12 w 430"/>
                    <a:gd name="T37" fmla="*/ 465 h 499"/>
                    <a:gd name="T38" fmla="*/ 28 w 430"/>
                    <a:gd name="T39" fmla="*/ 468 h 499"/>
                    <a:gd name="T40" fmla="*/ 59 w 430"/>
                    <a:gd name="T41" fmla="*/ 473 h 499"/>
                    <a:gd name="T42" fmla="*/ 101 w 430"/>
                    <a:gd name="T43" fmla="*/ 477 h 499"/>
                    <a:gd name="T44" fmla="*/ 151 w 430"/>
                    <a:gd name="T45" fmla="*/ 482 h 499"/>
                    <a:gd name="T46" fmla="*/ 198 w 430"/>
                    <a:gd name="T47" fmla="*/ 489 h 499"/>
                    <a:gd name="T48" fmla="*/ 234 w 430"/>
                    <a:gd name="T49" fmla="*/ 494 h 499"/>
                    <a:gd name="T50" fmla="*/ 253 w 430"/>
                    <a:gd name="T51" fmla="*/ 496 h 499"/>
                    <a:gd name="T52" fmla="*/ 262 w 430"/>
                    <a:gd name="T53" fmla="*/ 496 h 499"/>
                    <a:gd name="T54" fmla="*/ 264 w 430"/>
                    <a:gd name="T55" fmla="*/ 499 h 499"/>
                    <a:gd name="T56" fmla="*/ 264 w 430"/>
                    <a:gd name="T57" fmla="*/ 499 h 499"/>
                    <a:gd name="T58" fmla="*/ 264 w 430"/>
                    <a:gd name="T59" fmla="*/ 499 h 499"/>
                    <a:gd name="T60" fmla="*/ 267 w 430"/>
                    <a:gd name="T61" fmla="*/ 499 h 499"/>
                    <a:gd name="T62" fmla="*/ 267 w 430"/>
                    <a:gd name="T63" fmla="*/ 499 h 499"/>
                    <a:gd name="T64" fmla="*/ 267 w 430"/>
                    <a:gd name="T65" fmla="*/ 496 h 499"/>
                    <a:gd name="T66" fmla="*/ 267 w 430"/>
                    <a:gd name="T67" fmla="*/ 496 h 499"/>
                    <a:gd name="T68" fmla="*/ 267 w 430"/>
                    <a:gd name="T69" fmla="*/ 496 h 499"/>
                    <a:gd name="T70" fmla="*/ 267 w 430"/>
                    <a:gd name="T71" fmla="*/ 496 h 499"/>
                    <a:gd name="T72" fmla="*/ 267 w 430"/>
                    <a:gd name="T73" fmla="*/ 496 h 499"/>
                    <a:gd name="T74" fmla="*/ 267 w 430"/>
                    <a:gd name="T75" fmla="*/ 491 h 499"/>
                    <a:gd name="T76" fmla="*/ 274 w 430"/>
                    <a:gd name="T77" fmla="*/ 475 h 499"/>
                    <a:gd name="T78" fmla="*/ 286 w 430"/>
                    <a:gd name="T79" fmla="*/ 437 h 499"/>
                    <a:gd name="T80" fmla="*/ 307 w 430"/>
                    <a:gd name="T81" fmla="*/ 373 h 499"/>
                    <a:gd name="T82" fmla="*/ 335 w 430"/>
                    <a:gd name="T83" fmla="*/ 286 h 499"/>
                    <a:gd name="T84" fmla="*/ 366 w 430"/>
                    <a:gd name="T85" fmla="*/ 194 h 499"/>
                    <a:gd name="T86" fmla="*/ 392 w 430"/>
                    <a:gd name="T87" fmla="*/ 109 h 499"/>
                    <a:gd name="T88" fmla="*/ 413 w 430"/>
                    <a:gd name="T89" fmla="*/ 50 h 499"/>
                    <a:gd name="T90" fmla="*/ 423 w 430"/>
                    <a:gd name="T91" fmla="*/ 17 h 499"/>
                    <a:gd name="T92" fmla="*/ 427 w 430"/>
                    <a:gd name="T93" fmla="*/ 2 h 499"/>
                    <a:gd name="T94" fmla="*/ 430 w 430"/>
                    <a:gd name="T95" fmla="*/ 0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0" h="499">
                      <a:moveTo>
                        <a:pt x="430" y="0"/>
                      </a:moveTo>
                      <a:lnTo>
                        <a:pt x="430" y="0"/>
                      </a:lnTo>
                      <a:lnTo>
                        <a:pt x="427" y="0"/>
                      </a:lnTo>
                      <a:lnTo>
                        <a:pt x="427" y="0"/>
                      </a:lnTo>
                      <a:lnTo>
                        <a:pt x="425" y="5"/>
                      </a:lnTo>
                      <a:lnTo>
                        <a:pt x="420" y="10"/>
                      </a:lnTo>
                      <a:lnTo>
                        <a:pt x="416" y="17"/>
                      </a:lnTo>
                      <a:lnTo>
                        <a:pt x="406" y="28"/>
                      </a:lnTo>
                      <a:lnTo>
                        <a:pt x="394" y="40"/>
                      </a:lnTo>
                      <a:lnTo>
                        <a:pt x="380" y="59"/>
                      </a:lnTo>
                      <a:lnTo>
                        <a:pt x="364" y="80"/>
                      </a:lnTo>
                      <a:lnTo>
                        <a:pt x="345" y="104"/>
                      </a:lnTo>
                      <a:lnTo>
                        <a:pt x="324" y="130"/>
                      </a:lnTo>
                      <a:lnTo>
                        <a:pt x="300" y="158"/>
                      </a:lnTo>
                      <a:lnTo>
                        <a:pt x="276" y="187"/>
                      </a:lnTo>
                      <a:lnTo>
                        <a:pt x="250" y="217"/>
                      </a:lnTo>
                      <a:lnTo>
                        <a:pt x="224" y="246"/>
                      </a:lnTo>
                      <a:lnTo>
                        <a:pt x="196" y="274"/>
                      </a:lnTo>
                      <a:lnTo>
                        <a:pt x="170" y="302"/>
                      </a:lnTo>
                      <a:lnTo>
                        <a:pt x="144" y="328"/>
                      </a:lnTo>
                      <a:lnTo>
                        <a:pt x="118" y="354"/>
                      </a:lnTo>
                      <a:lnTo>
                        <a:pt x="94" y="376"/>
                      </a:lnTo>
                      <a:lnTo>
                        <a:pt x="73" y="397"/>
                      </a:lnTo>
                      <a:lnTo>
                        <a:pt x="54" y="414"/>
                      </a:lnTo>
                      <a:lnTo>
                        <a:pt x="38" y="430"/>
                      </a:lnTo>
                      <a:lnTo>
                        <a:pt x="26" y="442"/>
                      </a:lnTo>
                      <a:lnTo>
                        <a:pt x="16" y="449"/>
                      </a:lnTo>
                      <a:lnTo>
                        <a:pt x="9" y="456"/>
                      </a:lnTo>
                      <a:lnTo>
                        <a:pt x="5" y="461"/>
                      </a:lnTo>
                      <a:lnTo>
                        <a:pt x="2" y="463"/>
                      </a:lnTo>
                      <a:lnTo>
                        <a:pt x="2" y="463"/>
                      </a:lnTo>
                      <a:lnTo>
                        <a:pt x="0" y="463"/>
                      </a:lnTo>
                      <a:lnTo>
                        <a:pt x="0" y="463"/>
                      </a:lnTo>
                      <a:lnTo>
                        <a:pt x="0" y="463"/>
                      </a:lnTo>
                      <a:lnTo>
                        <a:pt x="2" y="463"/>
                      </a:lnTo>
                      <a:lnTo>
                        <a:pt x="2" y="465"/>
                      </a:lnTo>
                      <a:lnTo>
                        <a:pt x="7" y="465"/>
                      </a:lnTo>
                      <a:lnTo>
                        <a:pt x="12" y="465"/>
                      </a:lnTo>
                      <a:lnTo>
                        <a:pt x="19" y="465"/>
                      </a:lnTo>
                      <a:lnTo>
                        <a:pt x="28" y="468"/>
                      </a:lnTo>
                      <a:lnTo>
                        <a:pt x="40" y="470"/>
                      </a:lnTo>
                      <a:lnTo>
                        <a:pt x="59" y="473"/>
                      </a:lnTo>
                      <a:lnTo>
                        <a:pt x="80" y="475"/>
                      </a:lnTo>
                      <a:lnTo>
                        <a:pt x="101" y="477"/>
                      </a:lnTo>
                      <a:lnTo>
                        <a:pt x="127" y="480"/>
                      </a:lnTo>
                      <a:lnTo>
                        <a:pt x="151" y="482"/>
                      </a:lnTo>
                      <a:lnTo>
                        <a:pt x="177" y="487"/>
                      </a:lnTo>
                      <a:lnTo>
                        <a:pt x="198" y="489"/>
                      </a:lnTo>
                      <a:lnTo>
                        <a:pt x="217" y="491"/>
                      </a:lnTo>
                      <a:lnTo>
                        <a:pt x="234" y="494"/>
                      </a:lnTo>
                      <a:lnTo>
                        <a:pt x="246" y="494"/>
                      </a:lnTo>
                      <a:lnTo>
                        <a:pt x="253" y="496"/>
                      </a:lnTo>
                      <a:lnTo>
                        <a:pt x="260" y="496"/>
                      </a:lnTo>
                      <a:lnTo>
                        <a:pt x="262" y="496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7" y="499"/>
                      </a:lnTo>
                      <a:lnTo>
                        <a:pt x="267" y="499"/>
                      </a:lnTo>
                      <a:lnTo>
                        <a:pt x="267" y="499"/>
                      </a:lnTo>
                      <a:lnTo>
                        <a:pt x="267" y="499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4"/>
                      </a:lnTo>
                      <a:lnTo>
                        <a:pt x="267" y="491"/>
                      </a:lnTo>
                      <a:lnTo>
                        <a:pt x="269" y="484"/>
                      </a:lnTo>
                      <a:lnTo>
                        <a:pt x="274" y="475"/>
                      </a:lnTo>
                      <a:lnTo>
                        <a:pt x="279" y="461"/>
                      </a:lnTo>
                      <a:lnTo>
                        <a:pt x="286" y="437"/>
                      </a:lnTo>
                      <a:lnTo>
                        <a:pt x="295" y="409"/>
                      </a:lnTo>
                      <a:lnTo>
                        <a:pt x="307" y="373"/>
                      </a:lnTo>
                      <a:lnTo>
                        <a:pt x="321" y="331"/>
                      </a:lnTo>
                      <a:lnTo>
                        <a:pt x="335" y="286"/>
                      </a:lnTo>
                      <a:lnTo>
                        <a:pt x="350" y="239"/>
                      </a:lnTo>
                      <a:lnTo>
                        <a:pt x="366" y="194"/>
                      </a:lnTo>
                      <a:lnTo>
                        <a:pt x="380" y="149"/>
                      </a:lnTo>
                      <a:lnTo>
                        <a:pt x="392" y="109"/>
                      </a:lnTo>
                      <a:lnTo>
                        <a:pt x="404" y="76"/>
                      </a:lnTo>
                      <a:lnTo>
                        <a:pt x="413" y="50"/>
                      </a:lnTo>
                      <a:lnTo>
                        <a:pt x="418" y="31"/>
                      </a:lnTo>
                      <a:lnTo>
                        <a:pt x="423" y="17"/>
                      </a:lnTo>
                      <a:lnTo>
                        <a:pt x="425" y="7"/>
                      </a:lnTo>
                      <a:lnTo>
                        <a:pt x="427" y="2"/>
                      </a:lnTo>
                      <a:lnTo>
                        <a:pt x="430" y="0"/>
                      </a:lnTo>
                      <a:lnTo>
                        <a:pt x="430" y="0"/>
                      </a:lnTo>
                      <a:lnTo>
                        <a:pt x="43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3" name="Freeform 43">
                  <a:extLst>
                    <a:ext uri="{FF2B5EF4-FFF2-40B4-BE49-F238E27FC236}">
                      <a16:creationId xmlns:a16="http://schemas.microsoft.com/office/drawing/2014/main" id="{FB6C5EF6-E63A-40E2-ACBF-2FAB97E2F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1" y="2271"/>
                  <a:ext cx="265" cy="595"/>
                </a:xfrm>
                <a:custGeom>
                  <a:avLst/>
                  <a:gdLst>
                    <a:gd name="T0" fmla="*/ 265 w 265"/>
                    <a:gd name="T1" fmla="*/ 33 h 595"/>
                    <a:gd name="T2" fmla="*/ 265 w 265"/>
                    <a:gd name="T3" fmla="*/ 33 h 595"/>
                    <a:gd name="T4" fmla="*/ 265 w 265"/>
                    <a:gd name="T5" fmla="*/ 33 h 595"/>
                    <a:gd name="T6" fmla="*/ 265 w 265"/>
                    <a:gd name="T7" fmla="*/ 33 h 595"/>
                    <a:gd name="T8" fmla="*/ 262 w 265"/>
                    <a:gd name="T9" fmla="*/ 33 h 595"/>
                    <a:gd name="T10" fmla="*/ 258 w 265"/>
                    <a:gd name="T11" fmla="*/ 31 h 595"/>
                    <a:gd name="T12" fmla="*/ 244 w 265"/>
                    <a:gd name="T13" fmla="*/ 31 h 595"/>
                    <a:gd name="T14" fmla="*/ 218 w 265"/>
                    <a:gd name="T15" fmla="*/ 26 h 595"/>
                    <a:gd name="T16" fmla="*/ 175 w 265"/>
                    <a:gd name="T17" fmla="*/ 21 h 595"/>
                    <a:gd name="T18" fmla="*/ 125 w 265"/>
                    <a:gd name="T19" fmla="*/ 17 h 595"/>
                    <a:gd name="T20" fmla="*/ 78 w 265"/>
                    <a:gd name="T21" fmla="*/ 10 h 595"/>
                    <a:gd name="T22" fmla="*/ 40 w 265"/>
                    <a:gd name="T23" fmla="*/ 5 h 595"/>
                    <a:gd name="T24" fmla="*/ 17 w 265"/>
                    <a:gd name="T25" fmla="*/ 2 h 595"/>
                    <a:gd name="T26" fmla="*/ 5 w 265"/>
                    <a:gd name="T27" fmla="*/ 0 h 595"/>
                    <a:gd name="T28" fmla="*/ 0 w 265"/>
                    <a:gd name="T29" fmla="*/ 0 h 595"/>
                    <a:gd name="T30" fmla="*/ 0 w 265"/>
                    <a:gd name="T31" fmla="*/ 0 h 595"/>
                    <a:gd name="T32" fmla="*/ 0 w 265"/>
                    <a:gd name="T33" fmla="*/ 0 h 595"/>
                    <a:gd name="T34" fmla="*/ 0 w 265"/>
                    <a:gd name="T35" fmla="*/ 7 h 595"/>
                    <a:gd name="T36" fmla="*/ 0 w 265"/>
                    <a:gd name="T37" fmla="*/ 21 h 595"/>
                    <a:gd name="T38" fmla="*/ 3 w 265"/>
                    <a:gd name="T39" fmla="*/ 47 h 595"/>
                    <a:gd name="T40" fmla="*/ 7 w 265"/>
                    <a:gd name="T41" fmla="*/ 92 h 595"/>
                    <a:gd name="T42" fmla="*/ 12 w 265"/>
                    <a:gd name="T43" fmla="*/ 149 h 595"/>
                    <a:gd name="T44" fmla="*/ 14 w 265"/>
                    <a:gd name="T45" fmla="*/ 217 h 595"/>
                    <a:gd name="T46" fmla="*/ 17 w 265"/>
                    <a:gd name="T47" fmla="*/ 291 h 595"/>
                    <a:gd name="T48" fmla="*/ 17 w 265"/>
                    <a:gd name="T49" fmla="*/ 364 h 595"/>
                    <a:gd name="T50" fmla="*/ 12 w 265"/>
                    <a:gd name="T51" fmla="*/ 435 h 595"/>
                    <a:gd name="T52" fmla="*/ 10 w 265"/>
                    <a:gd name="T53" fmla="*/ 496 h 595"/>
                    <a:gd name="T54" fmla="*/ 5 w 265"/>
                    <a:gd name="T55" fmla="*/ 543 h 595"/>
                    <a:gd name="T56" fmla="*/ 3 w 265"/>
                    <a:gd name="T57" fmla="*/ 574 h 595"/>
                    <a:gd name="T58" fmla="*/ 3 w 265"/>
                    <a:gd name="T59" fmla="*/ 588 h 595"/>
                    <a:gd name="T60" fmla="*/ 0 w 265"/>
                    <a:gd name="T61" fmla="*/ 595 h 595"/>
                    <a:gd name="T62" fmla="*/ 0 w 265"/>
                    <a:gd name="T63" fmla="*/ 595 h 595"/>
                    <a:gd name="T64" fmla="*/ 3 w 265"/>
                    <a:gd name="T65" fmla="*/ 595 h 595"/>
                    <a:gd name="T66" fmla="*/ 7 w 265"/>
                    <a:gd name="T67" fmla="*/ 586 h 595"/>
                    <a:gd name="T68" fmla="*/ 19 w 265"/>
                    <a:gd name="T69" fmla="*/ 560 h 595"/>
                    <a:gd name="T70" fmla="*/ 43 w 265"/>
                    <a:gd name="T71" fmla="*/ 508 h 595"/>
                    <a:gd name="T72" fmla="*/ 81 w 265"/>
                    <a:gd name="T73" fmla="*/ 425 h 595"/>
                    <a:gd name="T74" fmla="*/ 128 w 265"/>
                    <a:gd name="T75" fmla="*/ 324 h 595"/>
                    <a:gd name="T76" fmla="*/ 177 w 265"/>
                    <a:gd name="T77" fmla="*/ 220 h 595"/>
                    <a:gd name="T78" fmla="*/ 218 w 265"/>
                    <a:gd name="T79" fmla="*/ 130 h 595"/>
                    <a:gd name="T80" fmla="*/ 244 w 265"/>
                    <a:gd name="T81" fmla="*/ 76 h 595"/>
                    <a:gd name="T82" fmla="*/ 258 w 265"/>
                    <a:gd name="T83" fmla="*/ 47 h 595"/>
                    <a:gd name="T84" fmla="*/ 262 w 265"/>
                    <a:gd name="T85" fmla="*/ 36 h 595"/>
                    <a:gd name="T86" fmla="*/ 265 w 265"/>
                    <a:gd name="T87" fmla="*/ 36 h 595"/>
                    <a:gd name="T88" fmla="*/ 265 w 265"/>
                    <a:gd name="T89" fmla="*/ 33 h 595"/>
                    <a:gd name="T90" fmla="*/ 265 w 265"/>
                    <a:gd name="T91" fmla="*/ 33 h 595"/>
                    <a:gd name="T92" fmla="*/ 265 w 265"/>
                    <a:gd name="T93" fmla="*/ 33 h 595"/>
                    <a:gd name="T94" fmla="*/ 265 w 265"/>
                    <a:gd name="T95" fmla="*/ 33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65" h="595">
                      <a:moveTo>
                        <a:pt x="265" y="33"/>
                      </a:move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2" y="33"/>
                      </a:lnTo>
                      <a:lnTo>
                        <a:pt x="262" y="33"/>
                      </a:lnTo>
                      <a:lnTo>
                        <a:pt x="258" y="31"/>
                      </a:lnTo>
                      <a:lnTo>
                        <a:pt x="253" y="31"/>
                      </a:lnTo>
                      <a:lnTo>
                        <a:pt x="244" y="31"/>
                      </a:lnTo>
                      <a:lnTo>
                        <a:pt x="232" y="28"/>
                      </a:lnTo>
                      <a:lnTo>
                        <a:pt x="218" y="26"/>
                      </a:lnTo>
                      <a:lnTo>
                        <a:pt x="196" y="24"/>
                      </a:lnTo>
                      <a:lnTo>
                        <a:pt x="175" y="21"/>
                      </a:lnTo>
                      <a:lnTo>
                        <a:pt x="149" y="19"/>
                      </a:lnTo>
                      <a:lnTo>
                        <a:pt x="125" y="17"/>
                      </a:lnTo>
                      <a:lnTo>
                        <a:pt x="102" y="12"/>
                      </a:lnTo>
                      <a:lnTo>
                        <a:pt x="78" y="10"/>
                      </a:lnTo>
                      <a:lnTo>
                        <a:pt x="57" y="7"/>
                      </a:lnTo>
                      <a:lnTo>
                        <a:pt x="40" y="5"/>
                      </a:lnTo>
                      <a:lnTo>
                        <a:pt x="26" y="2"/>
                      </a:lnTo>
                      <a:lnTo>
                        <a:pt x="17" y="2"/>
                      </a:lnTo>
                      <a:lnTo>
                        <a:pt x="10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3" y="33"/>
                      </a:lnTo>
                      <a:lnTo>
                        <a:pt x="3" y="47"/>
                      </a:lnTo>
                      <a:lnTo>
                        <a:pt x="5" y="69"/>
                      </a:lnTo>
                      <a:lnTo>
                        <a:pt x="7" y="92"/>
                      </a:lnTo>
                      <a:lnTo>
                        <a:pt x="10" y="121"/>
                      </a:lnTo>
                      <a:lnTo>
                        <a:pt x="12" y="149"/>
                      </a:lnTo>
                      <a:lnTo>
                        <a:pt x="14" y="182"/>
                      </a:lnTo>
                      <a:lnTo>
                        <a:pt x="14" y="217"/>
                      </a:lnTo>
                      <a:lnTo>
                        <a:pt x="17" y="253"/>
                      </a:lnTo>
                      <a:lnTo>
                        <a:pt x="17" y="291"/>
                      </a:lnTo>
                      <a:lnTo>
                        <a:pt x="17" y="328"/>
                      </a:lnTo>
                      <a:lnTo>
                        <a:pt x="17" y="364"/>
                      </a:lnTo>
                      <a:lnTo>
                        <a:pt x="14" y="402"/>
                      </a:lnTo>
                      <a:lnTo>
                        <a:pt x="12" y="435"/>
                      </a:lnTo>
                      <a:lnTo>
                        <a:pt x="10" y="468"/>
                      </a:lnTo>
                      <a:lnTo>
                        <a:pt x="10" y="496"/>
                      </a:lnTo>
                      <a:lnTo>
                        <a:pt x="7" y="522"/>
                      </a:lnTo>
                      <a:lnTo>
                        <a:pt x="5" y="543"/>
                      </a:lnTo>
                      <a:lnTo>
                        <a:pt x="3" y="560"/>
                      </a:lnTo>
                      <a:lnTo>
                        <a:pt x="3" y="574"/>
                      </a:lnTo>
                      <a:lnTo>
                        <a:pt x="3" y="584"/>
                      </a:lnTo>
                      <a:lnTo>
                        <a:pt x="3" y="588"/>
                      </a:lnTo>
                      <a:lnTo>
                        <a:pt x="0" y="593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3" y="595"/>
                      </a:lnTo>
                      <a:lnTo>
                        <a:pt x="3" y="591"/>
                      </a:lnTo>
                      <a:lnTo>
                        <a:pt x="7" y="586"/>
                      </a:lnTo>
                      <a:lnTo>
                        <a:pt x="12" y="574"/>
                      </a:lnTo>
                      <a:lnTo>
                        <a:pt x="19" y="560"/>
                      </a:lnTo>
                      <a:lnTo>
                        <a:pt x="29" y="536"/>
                      </a:lnTo>
                      <a:lnTo>
                        <a:pt x="43" y="508"/>
                      </a:lnTo>
                      <a:lnTo>
                        <a:pt x="59" y="470"/>
                      </a:lnTo>
                      <a:lnTo>
                        <a:pt x="81" y="425"/>
                      </a:lnTo>
                      <a:lnTo>
                        <a:pt x="104" y="376"/>
                      </a:lnTo>
                      <a:lnTo>
                        <a:pt x="128" y="324"/>
                      </a:lnTo>
                      <a:lnTo>
                        <a:pt x="154" y="269"/>
                      </a:lnTo>
                      <a:lnTo>
                        <a:pt x="177" y="220"/>
                      </a:lnTo>
                      <a:lnTo>
                        <a:pt x="199" y="173"/>
                      </a:lnTo>
                      <a:lnTo>
                        <a:pt x="218" y="130"/>
                      </a:lnTo>
                      <a:lnTo>
                        <a:pt x="234" y="99"/>
                      </a:lnTo>
                      <a:lnTo>
                        <a:pt x="244" y="76"/>
                      </a:lnTo>
                      <a:lnTo>
                        <a:pt x="253" y="57"/>
                      </a:lnTo>
                      <a:lnTo>
                        <a:pt x="258" y="47"/>
                      </a:lnTo>
                      <a:lnTo>
                        <a:pt x="262" y="40"/>
                      </a:lnTo>
                      <a:lnTo>
                        <a:pt x="262" y="36"/>
                      </a:lnTo>
                      <a:lnTo>
                        <a:pt x="265" y="36"/>
                      </a:lnTo>
                      <a:lnTo>
                        <a:pt x="265" y="36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4" name="Freeform 44">
                  <a:extLst>
                    <a:ext uri="{FF2B5EF4-FFF2-40B4-BE49-F238E27FC236}">
                      <a16:creationId xmlns:a16="http://schemas.microsoft.com/office/drawing/2014/main" id="{331A274F-09FD-459E-976E-8822176A9A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" y="1808"/>
                  <a:ext cx="652" cy="499"/>
                </a:xfrm>
                <a:custGeom>
                  <a:avLst/>
                  <a:gdLst>
                    <a:gd name="T0" fmla="*/ 652 w 652"/>
                    <a:gd name="T1" fmla="*/ 99 h 499"/>
                    <a:gd name="T2" fmla="*/ 648 w 652"/>
                    <a:gd name="T3" fmla="*/ 99 h 499"/>
                    <a:gd name="T4" fmla="*/ 634 w 652"/>
                    <a:gd name="T5" fmla="*/ 97 h 499"/>
                    <a:gd name="T6" fmla="*/ 610 w 652"/>
                    <a:gd name="T7" fmla="*/ 95 h 499"/>
                    <a:gd name="T8" fmla="*/ 570 w 652"/>
                    <a:gd name="T9" fmla="*/ 90 h 499"/>
                    <a:gd name="T10" fmla="*/ 518 w 652"/>
                    <a:gd name="T11" fmla="*/ 85 h 499"/>
                    <a:gd name="T12" fmla="*/ 461 w 652"/>
                    <a:gd name="T13" fmla="*/ 76 h 499"/>
                    <a:gd name="T14" fmla="*/ 400 w 652"/>
                    <a:gd name="T15" fmla="*/ 66 h 499"/>
                    <a:gd name="T16" fmla="*/ 341 w 652"/>
                    <a:gd name="T17" fmla="*/ 52 h 499"/>
                    <a:gd name="T18" fmla="*/ 284 w 652"/>
                    <a:gd name="T19" fmla="*/ 36 h 499"/>
                    <a:gd name="T20" fmla="*/ 239 w 652"/>
                    <a:gd name="T21" fmla="*/ 21 h 499"/>
                    <a:gd name="T22" fmla="*/ 201 w 652"/>
                    <a:gd name="T23" fmla="*/ 12 h 499"/>
                    <a:gd name="T24" fmla="*/ 180 w 652"/>
                    <a:gd name="T25" fmla="*/ 5 h 499"/>
                    <a:gd name="T26" fmla="*/ 168 w 652"/>
                    <a:gd name="T27" fmla="*/ 0 h 499"/>
                    <a:gd name="T28" fmla="*/ 166 w 652"/>
                    <a:gd name="T29" fmla="*/ 0 h 499"/>
                    <a:gd name="T30" fmla="*/ 163 w 652"/>
                    <a:gd name="T31" fmla="*/ 0 h 499"/>
                    <a:gd name="T32" fmla="*/ 163 w 652"/>
                    <a:gd name="T33" fmla="*/ 0 h 499"/>
                    <a:gd name="T34" fmla="*/ 161 w 652"/>
                    <a:gd name="T35" fmla="*/ 10 h 499"/>
                    <a:gd name="T36" fmla="*/ 154 w 652"/>
                    <a:gd name="T37" fmla="*/ 31 h 499"/>
                    <a:gd name="T38" fmla="*/ 140 w 652"/>
                    <a:gd name="T39" fmla="*/ 76 h 499"/>
                    <a:gd name="T40" fmla="*/ 114 w 652"/>
                    <a:gd name="T41" fmla="*/ 149 h 499"/>
                    <a:gd name="T42" fmla="*/ 86 w 652"/>
                    <a:gd name="T43" fmla="*/ 239 h 499"/>
                    <a:gd name="T44" fmla="*/ 55 w 652"/>
                    <a:gd name="T45" fmla="*/ 331 h 499"/>
                    <a:gd name="T46" fmla="*/ 29 w 652"/>
                    <a:gd name="T47" fmla="*/ 411 h 499"/>
                    <a:gd name="T48" fmla="*/ 12 w 652"/>
                    <a:gd name="T49" fmla="*/ 461 h 499"/>
                    <a:gd name="T50" fmla="*/ 5 w 652"/>
                    <a:gd name="T51" fmla="*/ 487 h 499"/>
                    <a:gd name="T52" fmla="*/ 0 w 652"/>
                    <a:gd name="T53" fmla="*/ 496 h 499"/>
                    <a:gd name="T54" fmla="*/ 0 w 652"/>
                    <a:gd name="T55" fmla="*/ 496 h 499"/>
                    <a:gd name="T56" fmla="*/ 0 w 652"/>
                    <a:gd name="T57" fmla="*/ 496 h 499"/>
                    <a:gd name="T58" fmla="*/ 0 w 652"/>
                    <a:gd name="T59" fmla="*/ 499 h 499"/>
                    <a:gd name="T60" fmla="*/ 0 w 652"/>
                    <a:gd name="T61" fmla="*/ 499 h 499"/>
                    <a:gd name="T62" fmla="*/ 0 w 652"/>
                    <a:gd name="T63" fmla="*/ 499 h 499"/>
                    <a:gd name="T64" fmla="*/ 0 w 652"/>
                    <a:gd name="T65" fmla="*/ 499 h 499"/>
                    <a:gd name="T66" fmla="*/ 0 w 652"/>
                    <a:gd name="T67" fmla="*/ 499 h 499"/>
                    <a:gd name="T68" fmla="*/ 3 w 652"/>
                    <a:gd name="T69" fmla="*/ 499 h 499"/>
                    <a:gd name="T70" fmla="*/ 3 w 652"/>
                    <a:gd name="T71" fmla="*/ 499 h 499"/>
                    <a:gd name="T72" fmla="*/ 3 w 652"/>
                    <a:gd name="T73" fmla="*/ 496 h 499"/>
                    <a:gd name="T74" fmla="*/ 15 w 652"/>
                    <a:gd name="T75" fmla="*/ 489 h 499"/>
                    <a:gd name="T76" fmla="*/ 48 w 652"/>
                    <a:gd name="T77" fmla="*/ 470 h 499"/>
                    <a:gd name="T78" fmla="*/ 109 w 652"/>
                    <a:gd name="T79" fmla="*/ 432 h 499"/>
                    <a:gd name="T80" fmla="*/ 208 w 652"/>
                    <a:gd name="T81" fmla="*/ 371 h 499"/>
                    <a:gd name="T82" fmla="*/ 326 w 652"/>
                    <a:gd name="T83" fmla="*/ 298 h 499"/>
                    <a:gd name="T84" fmla="*/ 447 w 652"/>
                    <a:gd name="T85" fmla="*/ 225 h 499"/>
                    <a:gd name="T86" fmla="*/ 546 w 652"/>
                    <a:gd name="T87" fmla="*/ 165 h 499"/>
                    <a:gd name="T88" fmla="*/ 608 w 652"/>
                    <a:gd name="T89" fmla="*/ 128 h 499"/>
                    <a:gd name="T90" fmla="*/ 641 w 652"/>
                    <a:gd name="T91" fmla="*/ 109 h 499"/>
                    <a:gd name="T92" fmla="*/ 652 w 652"/>
                    <a:gd name="T93" fmla="*/ 102 h 499"/>
                    <a:gd name="T94" fmla="*/ 652 w 652"/>
                    <a:gd name="T95" fmla="*/ 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52" h="499">
                      <a:moveTo>
                        <a:pt x="652" y="99"/>
                      </a:moveTo>
                      <a:lnTo>
                        <a:pt x="652" y="99"/>
                      </a:lnTo>
                      <a:lnTo>
                        <a:pt x="650" y="99"/>
                      </a:lnTo>
                      <a:lnTo>
                        <a:pt x="648" y="99"/>
                      </a:lnTo>
                      <a:lnTo>
                        <a:pt x="643" y="99"/>
                      </a:lnTo>
                      <a:lnTo>
                        <a:pt x="634" y="97"/>
                      </a:lnTo>
                      <a:lnTo>
                        <a:pt x="624" y="97"/>
                      </a:lnTo>
                      <a:lnTo>
                        <a:pt x="610" y="95"/>
                      </a:lnTo>
                      <a:lnTo>
                        <a:pt x="591" y="92"/>
                      </a:lnTo>
                      <a:lnTo>
                        <a:pt x="570" y="90"/>
                      </a:lnTo>
                      <a:lnTo>
                        <a:pt x="546" y="88"/>
                      </a:lnTo>
                      <a:lnTo>
                        <a:pt x="518" y="85"/>
                      </a:lnTo>
                      <a:lnTo>
                        <a:pt x="489" y="80"/>
                      </a:lnTo>
                      <a:lnTo>
                        <a:pt x="461" y="76"/>
                      </a:lnTo>
                      <a:lnTo>
                        <a:pt x="430" y="71"/>
                      </a:lnTo>
                      <a:lnTo>
                        <a:pt x="400" y="66"/>
                      </a:lnTo>
                      <a:lnTo>
                        <a:pt x="369" y="59"/>
                      </a:lnTo>
                      <a:lnTo>
                        <a:pt x="341" y="52"/>
                      </a:lnTo>
                      <a:lnTo>
                        <a:pt x="312" y="45"/>
                      </a:lnTo>
                      <a:lnTo>
                        <a:pt x="284" y="36"/>
                      </a:lnTo>
                      <a:lnTo>
                        <a:pt x="260" y="28"/>
                      </a:lnTo>
                      <a:lnTo>
                        <a:pt x="239" y="21"/>
                      </a:lnTo>
                      <a:lnTo>
                        <a:pt x="218" y="17"/>
                      </a:lnTo>
                      <a:lnTo>
                        <a:pt x="201" y="12"/>
                      </a:lnTo>
                      <a:lnTo>
                        <a:pt x="189" y="7"/>
                      </a:lnTo>
                      <a:lnTo>
                        <a:pt x="180" y="5"/>
                      </a:lnTo>
                      <a:lnTo>
                        <a:pt x="173" y="2"/>
                      </a:lnTo>
                      <a:lnTo>
                        <a:pt x="168" y="0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163" y="0"/>
                      </a:lnTo>
                      <a:lnTo>
                        <a:pt x="163" y="0"/>
                      </a:lnTo>
                      <a:lnTo>
                        <a:pt x="163" y="0"/>
                      </a:lnTo>
                      <a:lnTo>
                        <a:pt x="163" y="0"/>
                      </a:lnTo>
                      <a:lnTo>
                        <a:pt x="163" y="2"/>
                      </a:lnTo>
                      <a:lnTo>
                        <a:pt x="161" y="10"/>
                      </a:lnTo>
                      <a:lnTo>
                        <a:pt x="159" y="19"/>
                      </a:lnTo>
                      <a:lnTo>
                        <a:pt x="154" y="31"/>
                      </a:lnTo>
                      <a:lnTo>
                        <a:pt x="147" y="52"/>
                      </a:lnTo>
                      <a:lnTo>
                        <a:pt x="140" y="76"/>
                      </a:lnTo>
                      <a:lnTo>
                        <a:pt x="128" y="111"/>
                      </a:lnTo>
                      <a:lnTo>
                        <a:pt x="114" y="149"/>
                      </a:lnTo>
                      <a:lnTo>
                        <a:pt x="100" y="194"/>
                      </a:lnTo>
                      <a:lnTo>
                        <a:pt x="86" y="239"/>
                      </a:lnTo>
                      <a:lnTo>
                        <a:pt x="69" y="286"/>
                      </a:lnTo>
                      <a:lnTo>
                        <a:pt x="55" y="331"/>
                      </a:lnTo>
                      <a:lnTo>
                        <a:pt x="41" y="373"/>
                      </a:lnTo>
                      <a:lnTo>
                        <a:pt x="29" y="411"/>
                      </a:lnTo>
                      <a:lnTo>
                        <a:pt x="19" y="439"/>
                      </a:lnTo>
                      <a:lnTo>
                        <a:pt x="12" y="461"/>
                      </a:lnTo>
                      <a:lnTo>
                        <a:pt x="8" y="475"/>
                      </a:lnTo>
                      <a:lnTo>
                        <a:pt x="5" y="487"/>
                      </a:lnTo>
                      <a:lnTo>
                        <a:pt x="3" y="491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3" y="499"/>
                      </a:lnTo>
                      <a:lnTo>
                        <a:pt x="3" y="499"/>
                      </a:lnTo>
                      <a:lnTo>
                        <a:pt x="3" y="499"/>
                      </a:lnTo>
                      <a:lnTo>
                        <a:pt x="3" y="499"/>
                      </a:lnTo>
                      <a:lnTo>
                        <a:pt x="3" y="496"/>
                      </a:lnTo>
                      <a:lnTo>
                        <a:pt x="3" y="496"/>
                      </a:lnTo>
                      <a:lnTo>
                        <a:pt x="8" y="494"/>
                      </a:lnTo>
                      <a:lnTo>
                        <a:pt x="15" y="489"/>
                      </a:lnTo>
                      <a:lnTo>
                        <a:pt x="29" y="482"/>
                      </a:lnTo>
                      <a:lnTo>
                        <a:pt x="48" y="470"/>
                      </a:lnTo>
                      <a:lnTo>
                        <a:pt x="74" y="454"/>
                      </a:lnTo>
                      <a:lnTo>
                        <a:pt x="109" y="432"/>
                      </a:lnTo>
                      <a:lnTo>
                        <a:pt x="154" y="404"/>
                      </a:lnTo>
                      <a:lnTo>
                        <a:pt x="208" y="371"/>
                      </a:lnTo>
                      <a:lnTo>
                        <a:pt x="267" y="336"/>
                      </a:lnTo>
                      <a:lnTo>
                        <a:pt x="326" y="298"/>
                      </a:lnTo>
                      <a:lnTo>
                        <a:pt x="388" y="262"/>
                      </a:lnTo>
                      <a:lnTo>
                        <a:pt x="447" y="225"/>
                      </a:lnTo>
                      <a:lnTo>
                        <a:pt x="499" y="194"/>
                      </a:lnTo>
                      <a:lnTo>
                        <a:pt x="546" y="165"/>
                      </a:lnTo>
                      <a:lnTo>
                        <a:pt x="582" y="144"/>
                      </a:lnTo>
                      <a:lnTo>
                        <a:pt x="608" y="128"/>
                      </a:lnTo>
                      <a:lnTo>
                        <a:pt x="626" y="116"/>
                      </a:lnTo>
                      <a:lnTo>
                        <a:pt x="641" y="109"/>
                      </a:lnTo>
                      <a:lnTo>
                        <a:pt x="648" y="104"/>
                      </a:lnTo>
                      <a:lnTo>
                        <a:pt x="652" y="102"/>
                      </a:lnTo>
                      <a:lnTo>
                        <a:pt x="652" y="99"/>
                      </a:lnTo>
                      <a:lnTo>
                        <a:pt x="652" y="99"/>
                      </a:lnTo>
                      <a:lnTo>
                        <a:pt x="652" y="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5" name="Freeform 45">
                  <a:extLst>
                    <a:ext uri="{FF2B5EF4-FFF2-40B4-BE49-F238E27FC236}">
                      <a16:creationId xmlns:a16="http://schemas.microsoft.com/office/drawing/2014/main" id="{0ED8EBE5-ABD9-46ED-8C7F-BE9BF90AB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1" y="2304"/>
                  <a:ext cx="466" cy="737"/>
                </a:xfrm>
                <a:custGeom>
                  <a:avLst/>
                  <a:gdLst>
                    <a:gd name="T0" fmla="*/ 463 w 466"/>
                    <a:gd name="T1" fmla="*/ 730 h 737"/>
                    <a:gd name="T2" fmla="*/ 459 w 466"/>
                    <a:gd name="T3" fmla="*/ 707 h 737"/>
                    <a:gd name="T4" fmla="*/ 444 w 466"/>
                    <a:gd name="T5" fmla="*/ 655 h 737"/>
                    <a:gd name="T6" fmla="*/ 418 w 466"/>
                    <a:gd name="T7" fmla="*/ 562 h 737"/>
                    <a:gd name="T8" fmla="*/ 383 w 466"/>
                    <a:gd name="T9" fmla="*/ 435 h 737"/>
                    <a:gd name="T10" fmla="*/ 345 w 466"/>
                    <a:gd name="T11" fmla="*/ 298 h 737"/>
                    <a:gd name="T12" fmla="*/ 312 w 466"/>
                    <a:gd name="T13" fmla="*/ 173 h 737"/>
                    <a:gd name="T14" fmla="*/ 286 w 466"/>
                    <a:gd name="T15" fmla="*/ 81 h 737"/>
                    <a:gd name="T16" fmla="*/ 272 w 466"/>
                    <a:gd name="T17" fmla="*/ 29 h 737"/>
                    <a:gd name="T18" fmla="*/ 265 w 466"/>
                    <a:gd name="T19" fmla="*/ 7 h 737"/>
                    <a:gd name="T20" fmla="*/ 265 w 466"/>
                    <a:gd name="T21" fmla="*/ 0 h 737"/>
                    <a:gd name="T22" fmla="*/ 265 w 466"/>
                    <a:gd name="T23" fmla="*/ 0 h 737"/>
                    <a:gd name="T24" fmla="*/ 265 w 466"/>
                    <a:gd name="T25" fmla="*/ 0 h 737"/>
                    <a:gd name="T26" fmla="*/ 265 w 466"/>
                    <a:gd name="T27" fmla="*/ 0 h 737"/>
                    <a:gd name="T28" fmla="*/ 265 w 466"/>
                    <a:gd name="T29" fmla="*/ 0 h 737"/>
                    <a:gd name="T30" fmla="*/ 265 w 466"/>
                    <a:gd name="T31" fmla="*/ 0 h 737"/>
                    <a:gd name="T32" fmla="*/ 265 w 466"/>
                    <a:gd name="T33" fmla="*/ 0 h 737"/>
                    <a:gd name="T34" fmla="*/ 262 w 466"/>
                    <a:gd name="T35" fmla="*/ 0 h 737"/>
                    <a:gd name="T36" fmla="*/ 262 w 466"/>
                    <a:gd name="T37" fmla="*/ 0 h 737"/>
                    <a:gd name="T38" fmla="*/ 262 w 466"/>
                    <a:gd name="T39" fmla="*/ 0 h 737"/>
                    <a:gd name="T40" fmla="*/ 260 w 466"/>
                    <a:gd name="T41" fmla="*/ 5 h 737"/>
                    <a:gd name="T42" fmla="*/ 253 w 466"/>
                    <a:gd name="T43" fmla="*/ 24 h 737"/>
                    <a:gd name="T44" fmla="*/ 232 w 466"/>
                    <a:gd name="T45" fmla="*/ 64 h 737"/>
                    <a:gd name="T46" fmla="*/ 199 w 466"/>
                    <a:gd name="T47" fmla="*/ 137 h 737"/>
                    <a:gd name="T48" fmla="*/ 154 w 466"/>
                    <a:gd name="T49" fmla="*/ 236 h 737"/>
                    <a:gd name="T50" fmla="*/ 104 w 466"/>
                    <a:gd name="T51" fmla="*/ 340 h 737"/>
                    <a:gd name="T52" fmla="*/ 59 w 466"/>
                    <a:gd name="T53" fmla="*/ 435 h 737"/>
                    <a:gd name="T54" fmla="*/ 29 w 466"/>
                    <a:gd name="T55" fmla="*/ 503 h 737"/>
                    <a:gd name="T56" fmla="*/ 10 w 466"/>
                    <a:gd name="T57" fmla="*/ 541 h 737"/>
                    <a:gd name="T58" fmla="*/ 3 w 466"/>
                    <a:gd name="T59" fmla="*/ 558 h 737"/>
                    <a:gd name="T60" fmla="*/ 0 w 466"/>
                    <a:gd name="T61" fmla="*/ 562 h 737"/>
                    <a:gd name="T62" fmla="*/ 0 w 466"/>
                    <a:gd name="T63" fmla="*/ 562 h 737"/>
                    <a:gd name="T64" fmla="*/ 3 w 466"/>
                    <a:gd name="T65" fmla="*/ 562 h 737"/>
                    <a:gd name="T66" fmla="*/ 10 w 466"/>
                    <a:gd name="T67" fmla="*/ 565 h 737"/>
                    <a:gd name="T68" fmla="*/ 26 w 466"/>
                    <a:gd name="T69" fmla="*/ 570 h 737"/>
                    <a:gd name="T70" fmla="*/ 57 w 466"/>
                    <a:gd name="T71" fmla="*/ 577 h 737"/>
                    <a:gd name="T72" fmla="*/ 99 w 466"/>
                    <a:gd name="T73" fmla="*/ 588 h 737"/>
                    <a:gd name="T74" fmla="*/ 151 w 466"/>
                    <a:gd name="T75" fmla="*/ 605 h 737"/>
                    <a:gd name="T76" fmla="*/ 208 w 466"/>
                    <a:gd name="T77" fmla="*/ 624 h 737"/>
                    <a:gd name="T78" fmla="*/ 265 w 466"/>
                    <a:gd name="T79" fmla="*/ 645 h 737"/>
                    <a:gd name="T80" fmla="*/ 322 w 466"/>
                    <a:gd name="T81" fmla="*/ 669 h 737"/>
                    <a:gd name="T82" fmla="*/ 371 w 466"/>
                    <a:gd name="T83" fmla="*/ 692 h 737"/>
                    <a:gd name="T84" fmla="*/ 411 w 466"/>
                    <a:gd name="T85" fmla="*/ 711 h 737"/>
                    <a:gd name="T86" fmla="*/ 440 w 466"/>
                    <a:gd name="T87" fmla="*/ 725 h 737"/>
                    <a:gd name="T88" fmla="*/ 456 w 466"/>
                    <a:gd name="T89" fmla="*/ 733 h 737"/>
                    <a:gd name="T90" fmla="*/ 463 w 466"/>
                    <a:gd name="T91" fmla="*/ 737 h 737"/>
                    <a:gd name="T92" fmla="*/ 466 w 466"/>
                    <a:gd name="T93" fmla="*/ 737 h 737"/>
                    <a:gd name="T94" fmla="*/ 466 w 466"/>
                    <a:gd name="T95" fmla="*/ 737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66" h="737">
                      <a:moveTo>
                        <a:pt x="466" y="735"/>
                      </a:moveTo>
                      <a:lnTo>
                        <a:pt x="463" y="730"/>
                      </a:lnTo>
                      <a:lnTo>
                        <a:pt x="461" y="723"/>
                      </a:lnTo>
                      <a:lnTo>
                        <a:pt x="459" y="707"/>
                      </a:lnTo>
                      <a:lnTo>
                        <a:pt x="451" y="685"/>
                      </a:lnTo>
                      <a:lnTo>
                        <a:pt x="444" y="655"/>
                      </a:lnTo>
                      <a:lnTo>
                        <a:pt x="433" y="614"/>
                      </a:lnTo>
                      <a:lnTo>
                        <a:pt x="418" y="562"/>
                      </a:lnTo>
                      <a:lnTo>
                        <a:pt x="402" y="501"/>
                      </a:lnTo>
                      <a:lnTo>
                        <a:pt x="383" y="435"/>
                      </a:lnTo>
                      <a:lnTo>
                        <a:pt x="364" y="366"/>
                      </a:lnTo>
                      <a:lnTo>
                        <a:pt x="345" y="298"/>
                      </a:lnTo>
                      <a:lnTo>
                        <a:pt x="326" y="232"/>
                      </a:lnTo>
                      <a:lnTo>
                        <a:pt x="312" y="173"/>
                      </a:lnTo>
                      <a:lnTo>
                        <a:pt x="298" y="121"/>
                      </a:lnTo>
                      <a:lnTo>
                        <a:pt x="286" y="81"/>
                      </a:lnTo>
                      <a:lnTo>
                        <a:pt x="279" y="50"/>
                      </a:lnTo>
                      <a:lnTo>
                        <a:pt x="272" y="29"/>
                      </a:lnTo>
                      <a:lnTo>
                        <a:pt x="267" y="14"/>
                      </a:lnTo>
                      <a:lnTo>
                        <a:pt x="265" y="7"/>
                      </a:lnTo>
                      <a:lnTo>
                        <a:pt x="265" y="3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0" y="5"/>
                      </a:lnTo>
                      <a:lnTo>
                        <a:pt x="258" y="12"/>
                      </a:lnTo>
                      <a:lnTo>
                        <a:pt x="253" y="24"/>
                      </a:lnTo>
                      <a:lnTo>
                        <a:pt x="244" y="40"/>
                      </a:lnTo>
                      <a:lnTo>
                        <a:pt x="232" y="64"/>
                      </a:lnTo>
                      <a:lnTo>
                        <a:pt x="218" y="97"/>
                      </a:lnTo>
                      <a:lnTo>
                        <a:pt x="199" y="137"/>
                      </a:lnTo>
                      <a:lnTo>
                        <a:pt x="177" y="184"/>
                      </a:lnTo>
                      <a:lnTo>
                        <a:pt x="154" y="236"/>
                      </a:lnTo>
                      <a:lnTo>
                        <a:pt x="128" y="288"/>
                      </a:lnTo>
                      <a:lnTo>
                        <a:pt x="104" y="340"/>
                      </a:lnTo>
                      <a:lnTo>
                        <a:pt x="81" y="390"/>
                      </a:lnTo>
                      <a:lnTo>
                        <a:pt x="59" y="435"/>
                      </a:lnTo>
                      <a:lnTo>
                        <a:pt x="43" y="473"/>
                      </a:lnTo>
                      <a:lnTo>
                        <a:pt x="29" y="503"/>
                      </a:lnTo>
                      <a:lnTo>
                        <a:pt x="19" y="525"/>
                      </a:lnTo>
                      <a:lnTo>
                        <a:pt x="10" y="541"/>
                      </a:lnTo>
                      <a:lnTo>
                        <a:pt x="5" y="551"/>
                      </a:lnTo>
                      <a:lnTo>
                        <a:pt x="3" y="558"/>
                      </a:lnTo>
                      <a:lnTo>
                        <a:pt x="0" y="560"/>
                      </a:lnTo>
                      <a:lnTo>
                        <a:pt x="0" y="562"/>
                      </a:lnTo>
                      <a:lnTo>
                        <a:pt x="0" y="562"/>
                      </a:lnTo>
                      <a:lnTo>
                        <a:pt x="0" y="562"/>
                      </a:lnTo>
                      <a:lnTo>
                        <a:pt x="0" y="562"/>
                      </a:lnTo>
                      <a:lnTo>
                        <a:pt x="3" y="562"/>
                      </a:lnTo>
                      <a:lnTo>
                        <a:pt x="5" y="562"/>
                      </a:lnTo>
                      <a:lnTo>
                        <a:pt x="10" y="565"/>
                      </a:lnTo>
                      <a:lnTo>
                        <a:pt x="17" y="567"/>
                      </a:lnTo>
                      <a:lnTo>
                        <a:pt x="26" y="570"/>
                      </a:lnTo>
                      <a:lnTo>
                        <a:pt x="40" y="572"/>
                      </a:lnTo>
                      <a:lnTo>
                        <a:pt x="57" y="577"/>
                      </a:lnTo>
                      <a:lnTo>
                        <a:pt x="76" y="584"/>
                      </a:lnTo>
                      <a:lnTo>
                        <a:pt x="99" y="588"/>
                      </a:lnTo>
                      <a:lnTo>
                        <a:pt x="123" y="598"/>
                      </a:lnTo>
                      <a:lnTo>
                        <a:pt x="151" y="605"/>
                      </a:lnTo>
                      <a:lnTo>
                        <a:pt x="180" y="614"/>
                      </a:lnTo>
                      <a:lnTo>
                        <a:pt x="208" y="624"/>
                      </a:lnTo>
                      <a:lnTo>
                        <a:pt x="236" y="633"/>
                      </a:lnTo>
                      <a:lnTo>
                        <a:pt x="265" y="645"/>
                      </a:lnTo>
                      <a:lnTo>
                        <a:pt x="293" y="657"/>
                      </a:lnTo>
                      <a:lnTo>
                        <a:pt x="322" y="669"/>
                      </a:lnTo>
                      <a:lnTo>
                        <a:pt x="348" y="681"/>
                      </a:lnTo>
                      <a:lnTo>
                        <a:pt x="371" y="692"/>
                      </a:lnTo>
                      <a:lnTo>
                        <a:pt x="392" y="702"/>
                      </a:lnTo>
                      <a:lnTo>
                        <a:pt x="411" y="711"/>
                      </a:lnTo>
                      <a:lnTo>
                        <a:pt x="428" y="718"/>
                      </a:lnTo>
                      <a:lnTo>
                        <a:pt x="440" y="725"/>
                      </a:lnTo>
                      <a:lnTo>
                        <a:pt x="449" y="730"/>
                      </a:lnTo>
                      <a:lnTo>
                        <a:pt x="456" y="733"/>
                      </a:lnTo>
                      <a:lnTo>
                        <a:pt x="461" y="735"/>
                      </a:lnTo>
                      <a:lnTo>
                        <a:pt x="463" y="737"/>
                      </a:lnTo>
                      <a:lnTo>
                        <a:pt x="466" y="737"/>
                      </a:lnTo>
                      <a:lnTo>
                        <a:pt x="466" y="737"/>
                      </a:lnTo>
                      <a:lnTo>
                        <a:pt x="466" y="737"/>
                      </a:lnTo>
                      <a:lnTo>
                        <a:pt x="466" y="737"/>
                      </a:lnTo>
                      <a:lnTo>
                        <a:pt x="466" y="73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6" name="Freeform 46">
                  <a:extLst>
                    <a:ext uri="{FF2B5EF4-FFF2-40B4-BE49-F238E27FC236}">
                      <a16:creationId xmlns:a16="http://schemas.microsoft.com/office/drawing/2014/main" id="{DC557C55-1179-44FA-8DBE-221B5CAFB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" y="2304"/>
                  <a:ext cx="693" cy="737"/>
                </a:xfrm>
                <a:custGeom>
                  <a:avLst/>
                  <a:gdLst>
                    <a:gd name="T0" fmla="*/ 690 w 693"/>
                    <a:gd name="T1" fmla="*/ 241 h 737"/>
                    <a:gd name="T2" fmla="*/ 678 w 693"/>
                    <a:gd name="T3" fmla="*/ 236 h 737"/>
                    <a:gd name="T4" fmla="*/ 643 w 693"/>
                    <a:gd name="T5" fmla="*/ 225 h 737"/>
                    <a:gd name="T6" fmla="*/ 575 w 693"/>
                    <a:gd name="T7" fmla="*/ 201 h 737"/>
                    <a:gd name="T8" fmla="*/ 468 w 693"/>
                    <a:gd name="T9" fmla="*/ 163 h 737"/>
                    <a:gd name="T10" fmla="*/ 341 w 693"/>
                    <a:gd name="T11" fmla="*/ 118 h 737"/>
                    <a:gd name="T12" fmla="*/ 215 w 693"/>
                    <a:gd name="T13" fmla="*/ 76 h 737"/>
                    <a:gd name="T14" fmla="*/ 111 w 693"/>
                    <a:gd name="T15" fmla="*/ 38 h 737"/>
                    <a:gd name="T16" fmla="*/ 48 w 693"/>
                    <a:gd name="T17" fmla="*/ 17 h 737"/>
                    <a:gd name="T18" fmla="*/ 15 w 693"/>
                    <a:gd name="T19" fmla="*/ 5 h 737"/>
                    <a:gd name="T20" fmla="*/ 3 w 693"/>
                    <a:gd name="T21" fmla="*/ 0 h 737"/>
                    <a:gd name="T22" fmla="*/ 3 w 693"/>
                    <a:gd name="T23" fmla="*/ 0 h 737"/>
                    <a:gd name="T24" fmla="*/ 3 w 693"/>
                    <a:gd name="T25" fmla="*/ 0 h 737"/>
                    <a:gd name="T26" fmla="*/ 0 w 693"/>
                    <a:gd name="T27" fmla="*/ 0 h 737"/>
                    <a:gd name="T28" fmla="*/ 0 w 693"/>
                    <a:gd name="T29" fmla="*/ 0 h 737"/>
                    <a:gd name="T30" fmla="*/ 0 w 693"/>
                    <a:gd name="T31" fmla="*/ 0 h 737"/>
                    <a:gd name="T32" fmla="*/ 0 w 693"/>
                    <a:gd name="T33" fmla="*/ 0 h 737"/>
                    <a:gd name="T34" fmla="*/ 0 w 693"/>
                    <a:gd name="T35" fmla="*/ 0 h 737"/>
                    <a:gd name="T36" fmla="*/ 0 w 693"/>
                    <a:gd name="T37" fmla="*/ 0 h 737"/>
                    <a:gd name="T38" fmla="*/ 0 w 693"/>
                    <a:gd name="T39" fmla="*/ 0 h 737"/>
                    <a:gd name="T40" fmla="*/ 0 w 693"/>
                    <a:gd name="T41" fmla="*/ 3 h 737"/>
                    <a:gd name="T42" fmla="*/ 5 w 693"/>
                    <a:gd name="T43" fmla="*/ 17 h 737"/>
                    <a:gd name="T44" fmla="*/ 15 w 693"/>
                    <a:gd name="T45" fmla="*/ 52 h 737"/>
                    <a:gd name="T46" fmla="*/ 34 w 693"/>
                    <a:gd name="T47" fmla="*/ 121 h 737"/>
                    <a:gd name="T48" fmla="*/ 64 w 693"/>
                    <a:gd name="T49" fmla="*/ 232 h 737"/>
                    <a:gd name="T50" fmla="*/ 102 w 693"/>
                    <a:gd name="T51" fmla="*/ 366 h 737"/>
                    <a:gd name="T52" fmla="*/ 137 w 693"/>
                    <a:gd name="T53" fmla="*/ 503 h 737"/>
                    <a:gd name="T54" fmla="*/ 168 w 693"/>
                    <a:gd name="T55" fmla="*/ 614 h 737"/>
                    <a:gd name="T56" fmla="*/ 189 w 693"/>
                    <a:gd name="T57" fmla="*/ 685 h 737"/>
                    <a:gd name="T58" fmla="*/ 199 w 693"/>
                    <a:gd name="T59" fmla="*/ 723 h 737"/>
                    <a:gd name="T60" fmla="*/ 201 w 693"/>
                    <a:gd name="T61" fmla="*/ 735 h 737"/>
                    <a:gd name="T62" fmla="*/ 204 w 693"/>
                    <a:gd name="T63" fmla="*/ 737 h 737"/>
                    <a:gd name="T64" fmla="*/ 204 w 693"/>
                    <a:gd name="T65" fmla="*/ 737 h 737"/>
                    <a:gd name="T66" fmla="*/ 208 w 693"/>
                    <a:gd name="T67" fmla="*/ 733 h 737"/>
                    <a:gd name="T68" fmla="*/ 220 w 693"/>
                    <a:gd name="T69" fmla="*/ 721 h 737"/>
                    <a:gd name="T70" fmla="*/ 241 w 693"/>
                    <a:gd name="T71" fmla="*/ 695 h 737"/>
                    <a:gd name="T72" fmla="*/ 279 w 693"/>
                    <a:gd name="T73" fmla="*/ 657 h 737"/>
                    <a:gd name="T74" fmla="*/ 326 w 693"/>
                    <a:gd name="T75" fmla="*/ 605 h 737"/>
                    <a:gd name="T76" fmla="*/ 383 w 693"/>
                    <a:gd name="T77" fmla="*/ 546 h 737"/>
                    <a:gd name="T78" fmla="*/ 442 w 693"/>
                    <a:gd name="T79" fmla="*/ 484 h 737"/>
                    <a:gd name="T80" fmla="*/ 504 w 693"/>
                    <a:gd name="T81" fmla="*/ 425 h 737"/>
                    <a:gd name="T82" fmla="*/ 560 w 693"/>
                    <a:gd name="T83" fmla="*/ 369 h 737"/>
                    <a:gd name="T84" fmla="*/ 612 w 693"/>
                    <a:gd name="T85" fmla="*/ 319 h 737"/>
                    <a:gd name="T86" fmla="*/ 650 w 693"/>
                    <a:gd name="T87" fmla="*/ 284 h 737"/>
                    <a:gd name="T88" fmla="*/ 676 w 693"/>
                    <a:gd name="T89" fmla="*/ 260 h 737"/>
                    <a:gd name="T90" fmla="*/ 688 w 693"/>
                    <a:gd name="T91" fmla="*/ 248 h 737"/>
                    <a:gd name="T92" fmla="*/ 693 w 693"/>
                    <a:gd name="T93" fmla="*/ 244 h 737"/>
                    <a:gd name="T94" fmla="*/ 693 w 693"/>
                    <a:gd name="T95" fmla="*/ 244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93" h="737">
                      <a:moveTo>
                        <a:pt x="693" y="244"/>
                      </a:moveTo>
                      <a:lnTo>
                        <a:pt x="690" y="241"/>
                      </a:lnTo>
                      <a:lnTo>
                        <a:pt x="688" y="241"/>
                      </a:lnTo>
                      <a:lnTo>
                        <a:pt x="678" y="236"/>
                      </a:lnTo>
                      <a:lnTo>
                        <a:pt x="664" y="232"/>
                      </a:lnTo>
                      <a:lnTo>
                        <a:pt x="643" y="225"/>
                      </a:lnTo>
                      <a:lnTo>
                        <a:pt x="615" y="215"/>
                      </a:lnTo>
                      <a:lnTo>
                        <a:pt x="575" y="201"/>
                      </a:lnTo>
                      <a:lnTo>
                        <a:pt x="525" y="184"/>
                      </a:lnTo>
                      <a:lnTo>
                        <a:pt x="468" y="163"/>
                      </a:lnTo>
                      <a:lnTo>
                        <a:pt x="404" y="142"/>
                      </a:lnTo>
                      <a:lnTo>
                        <a:pt x="341" y="118"/>
                      </a:lnTo>
                      <a:lnTo>
                        <a:pt x="277" y="97"/>
                      </a:lnTo>
                      <a:lnTo>
                        <a:pt x="215" y="76"/>
                      </a:lnTo>
                      <a:lnTo>
                        <a:pt x="159" y="55"/>
                      </a:lnTo>
                      <a:lnTo>
                        <a:pt x="111" y="38"/>
                      </a:lnTo>
                      <a:lnTo>
                        <a:pt x="76" y="26"/>
                      </a:lnTo>
                      <a:lnTo>
                        <a:pt x="48" y="17"/>
                      </a:lnTo>
                      <a:lnTo>
                        <a:pt x="29" y="10"/>
                      </a:lnTo>
                      <a:lnTo>
                        <a:pt x="15" y="5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7"/>
                      </a:lnTo>
                      <a:lnTo>
                        <a:pt x="5" y="17"/>
                      </a:lnTo>
                      <a:lnTo>
                        <a:pt x="8" y="31"/>
                      </a:lnTo>
                      <a:lnTo>
                        <a:pt x="15" y="52"/>
                      </a:lnTo>
                      <a:lnTo>
                        <a:pt x="22" y="81"/>
                      </a:lnTo>
                      <a:lnTo>
                        <a:pt x="34" y="121"/>
                      </a:lnTo>
                      <a:lnTo>
                        <a:pt x="48" y="173"/>
                      </a:lnTo>
                      <a:lnTo>
                        <a:pt x="64" y="232"/>
                      </a:lnTo>
                      <a:lnTo>
                        <a:pt x="83" y="298"/>
                      </a:lnTo>
                      <a:lnTo>
                        <a:pt x="102" y="366"/>
                      </a:lnTo>
                      <a:lnTo>
                        <a:pt x="121" y="437"/>
                      </a:lnTo>
                      <a:lnTo>
                        <a:pt x="137" y="503"/>
                      </a:lnTo>
                      <a:lnTo>
                        <a:pt x="154" y="562"/>
                      </a:lnTo>
                      <a:lnTo>
                        <a:pt x="168" y="614"/>
                      </a:lnTo>
                      <a:lnTo>
                        <a:pt x="180" y="655"/>
                      </a:lnTo>
                      <a:lnTo>
                        <a:pt x="189" y="685"/>
                      </a:lnTo>
                      <a:lnTo>
                        <a:pt x="194" y="709"/>
                      </a:lnTo>
                      <a:lnTo>
                        <a:pt x="199" y="723"/>
                      </a:lnTo>
                      <a:lnTo>
                        <a:pt x="201" y="730"/>
                      </a:lnTo>
                      <a:lnTo>
                        <a:pt x="201" y="735"/>
                      </a:lnTo>
                      <a:lnTo>
                        <a:pt x="204" y="737"/>
                      </a:lnTo>
                      <a:lnTo>
                        <a:pt x="204" y="737"/>
                      </a:lnTo>
                      <a:lnTo>
                        <a:pt x="204" y="737"/>
                      </a:lnTo>
                      <a:lnTo>
                        <a:pt x="204" y="737"/>
                      </a:lnTo>
                      <a:lnTo>
                        <a:pt x="204" y="735"/>
                      </a:lnTo>
                      <a:lnTo>
                        <a:pt x="208" y="733"/>
                      </a:lnTo>
                      <a:lnTo>
                        <a:pt x="213" y="728"/>
                      </a:lnTo>
                      <a:lnTo>
                        <a:pt x="220" y="721"/>
                      </a:lnTo>
                      <a:lnTo>
                        <a:pt x="230" y="709"/>
                      </a:lnTo>
                      <a:lnTo>
                        <a:pt x="241" y="695"/>
                      </a:lnTo>
                      <a:lnTo>
                        <a:pt x="258" y="678"/>
                      </a:lnTo>
                      <a:lnTo>
                        <a:pt x="279" y="657"/>
                      </a:lnTo>
                      <a:lnTo>
                        <a:pt x="300" y="631"/>
                      </a:lnTo>
                      <a:lnTo>
                        <a:pt x="326" y="605"/>
                      </a:lnTo>
                      <a:lnTo>
                        <a:pt x="355" y="577"/>
                      </a:lnTo>
                      <a:lnTo>
                        <a:pt x="383" y="546"/>
                      </a:lnTo>
                      <a:lnTo>
                        <a:pt x="412" y="515"/>
                      </a:lnTo>
                      <a:lnTo>
                        <a:pt x="442" y="484"/>
                      </a:lnTo>
                      <a:lnTo>
                        <a:pt x="473" y="454"/>
                      </a:lnTo>
                      <a:lnTo>
                        <a:pt x="504" y="425"/>
                      </a:lnTo>
                      <a:lnTo>
                        <a:pt x="532" y="395"/>
                      </a:lnTo>
                      <a:lnTo>
                        <a:pt x="560" y="369"/>
                      </a:lnTo>
                      <a:lnTo>
                        <a:pt x="586" y="343"/>
                      </a:lnTo>
                      <a:lnTo>
                        <a:pt x="612" y="319"/>
                      </a:lnTo>
                      <a:lnTo>
                        <a:pt x="634" y="300"/>
                      </a:lnTo>
                      <a:lnTo>
                        <a:pt x="650" y="284"/>
                      </a:lnTo>
                      <a:lnTo>
                        <a:pt x="664" y="269"/>
                      </a:lnTo>
                      <a:lnTo>
                        <a:pt x="676" y="260"/>
                      </a:lnTo>
                      <a:lnTo>
                        <a:pt x="683" y="253"/>
                      </a:lnTo>
                      <a:lnTo>
                        <a:pt x="688" y="248"/>
                      </a:lnTo>
                      <a:lnTo>
                        <a:pt x="690" y="246"/>
                      </a:lnTo>
                      <a:lnTo>
                        <a:pt x="693" y="244"/>
                      </a:lnTo>
                      <a:lnTo>
                        <a:pt x="693" y="244"/>
                      </a:lnTo>
                      <a:lnTo>
                        <a:pt x="693" y="244"/>
                      </a:lnTo>
                      <a:lnTo>
                        <a:pt x="693" y="24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7" name="Freeform 47">
                  <a:extLst>
                    <a:ext uri="{FF2B5EF4-FFF2-40B4-BE49-F238E27FC236}">
                      <a16:creationId xmlns:a16="http://schemas.microsoft.com/office/drawing/2014/main" id="{D3771AF5-2127-4F87-9407-BCD0889853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" y="1907"/>
                  <a:ext cx="693" cy="641"/>
                </a:xfrm>
                <a:custGeom>
                  <a:avLst/>
                  <a:gdLst>
                    <a:gd name="T0" fmla="*/ 693 w 693"/>
                    <a:gd name="T1" fmla="*/ 638 h 641"/>
                    <a:gd name="T2" fmla="*/ 690 w 693"/>
                    <a:gd name="T3" fmla="*/ 626 h 641"/>
                    <a:gd name="T4" fmla="*/ 688 w 693"/>
                    <a:gd name="T5" fmla="*/ 605 h 641"/>
                    <a:gd name="T6" fmla="*/ 686 w 693"/>
                    <a:gd name="T7" fmla="*/ 565 h 641"/>
                    <a:gd name="T8" fmla="*/ 678 w 693"/>
                    <a:gd name="T9" fmla="*/ 508 h 641"/>
                    <a:gd name="T10" fmla="*/ 674 w 693"/>
                    <a:gd name="T11" fmla="*/ 437 h 641"/>
                    <a:gd name="T12" fmla="*/ 667 w 693"/>
                    <a:gd name="T13" fmla="*/ 362 h 641"/>
                    <a:gd name="T14" fmla="*/ 662 w 693"/>
                    <a:gd name="T15" fmla="*/ 281 h 641"/>
                    <a:gd name="T16" fmla="*/ 657 w 693"/>
                    <a:gd name="T17" fmla="*/ 203 h 641"/>
                    <a:gd name="T18" fmla="*/ 655 w 693"/>
                    <a:gd name="T19" fmla="*/ 135 h 641"/>
                    <a:gd name="T20" fmla="*/ 655 w 693"/>
                    <a:gd name="T21" fmla="*/ 76 h 641"/>
                    <a:gd name="T22" fmla="*/ 652 w 693"/>
                    <a:gd name="T23" fmla="*/ 36 h 641"/>
                    <a:gd name="T24" fmla="*/ 652 w 693"/>
                    <a:gd name="T25" fmla="*/ 12 h 641"/>
                    <a:gd name="T26" fmla="*/ 652 w 693"/>
                    <a:gd name="T27" fmla="*/ 3 h 641"/>
                    <a:gd name="T28" fmla="*/ 652 w 693"/>
                    <a:gd name="T29" fmla="*/ 0 h 641"/>
                    <a:gd name="T30" fmla="*/ 652 w 693"/>
                    <a:gd name="T31" fmla="*/ 0 h 641"/>
                    <a:gd name="T32" fmla="*/ 648 w 693"/>
                    <a:gd name="T33" fmla="*/ 3 h 641"/>
                    <a:gd name="T34" fmla="*/ 626 w 693"/>
                    <a:gd name="T35" fmla="*/ 17 h 641"/>
                    <a:gd name="T36" fmla="*/ 582 w 693"/>
                    <a:gd name="T37" fmla="*/ 43 h 641"/>
                    <a:gd name="T38" fmla="*/ 499 w 693"/>
                    <a:gd name="T39" fmla="*/ 92 h 641"/>
                    <a:gd name="T40" fmla="*/ 388 w 693"/>
                    <a:gd name="T41" fmla="*/ 161 h 641"/>
                    <a:gd name="T42" fmla="*/ 265 w 693"/>
                    <a:gd name="T43" fmla="*/ 237 h 641"/>
                    <a:gd name="T44" fmla="*/ 154 w 693"/>
                    <a:gd name="T45" fmla="*/ 303 h 641"/>
                    <a:gd name="T46" fmla="*/ 74 w 693"/>
                    <a:gd name="T47" fmla="*/ 352 h 641"/>
                    <a:gd name="T48" fmla="*/ 26 w 693"/>
                    <a:gd name="T49" fmla="*/ 381 h 641"/>
                    <a:gd name="T50" fmla="*/ 8 w 693"/>
                    <a:gd name="T51" fmla="*/ 392 h 641"/>
                    <a:gd name="T52" fmla="*/ 0 w 693"/>
                    <a:gd name="T53" fmla="*/ 397 h 641"/>
                    <a:gd name="T54" fmla="*/ 0 w 693"/>
                    <a:gd name="T55" fmla="*/ 397 h 641"/>
                    <a:gd name="T56" fmla="*/ 0 w 693"/>
                    <a:gd name="T57" fmla="*/ 397 h 641"/>
                    <a:gd name="T58" fmla="*/ 0 w 693"/>
                    <a:gd name="T59" fmla="*/ 397 h 641"/>
                    <a:gd name="T60" fmla="*/ 0 w 693"/>
                    <a:gd name="T61" fmla="*/ 397 h 641"/>
                    <a:gd name="T62" fmla="*/ 0 w 693"/>
                    <a:gd name="T63" fmla="*/ 397 h 641"/>
                    <a:gd name="T64" fmla="*/ 0 w 693"/>
                    <a:gd name="T65" fmla="*/ 397 h 641"/>
                    <a:gd name="T66" fmla="*/ 0 w 693"/>
                    <a:gd name="T67" fmla="*/ 400 h 641"/>
                    <a:gd name="T68" fmla="*/ 0 w 693"/>
                    <a:gd name="T69" fmla="*/ 400 h 641"/>
                    <a:gd name="T70" fmla="*/ 0 w 693"/>
                    <a:gd name="T71" fmla="*/ 400 h 641"/>
                    <a:gd name="T72" fmla="*/ 8 w 693"/>
                    <a:gd name="T73" fmla="*/ 400 h 641"/>
                    <a:gd name="T74" fmla="*/ 26 w 693"/>
                    <a:gd name="T75" fmla="*/ 407 h 641"/>
                    <a:gd name="T76" fmla="*/ 74 w 693"/>
                    <a:gd name="T77" fmla="*/ 423 h 641"/>
                    <a:gd name="T78" fmla="*/ 159 w 693"/>
                    <a:gd name="T79" fmla="*/ 454 h 641"/>
                    <a:gd name="T80" fmla="*/ 274 w 693"/>
                    <a:gd name="T81" fmla="*/ 494 h 641"/>
                    <a:gd name="T82" fmla="*/ 404 w 693"/>
                    <a:gd name="T83" fmla="*/ 539 h 641"/>
                    <a:gd name="T84" fmla="*/ 525 w 693"/>
                    <a:gd name="T85" fmla="*/ 581 h 641"/>
                    <a:gd name="T86" fmla="*/ 615 w 693"/>
                    <a:gd name="T87" fmla="*/ 612 h 641"/>
                    <a:gd name="T88" fmla="*/ 664 w 693"/>
                    <a:gd name="T89" fmla="*/ 631 h 641"/>
                    <a:gd name="T90" fmla="*/ 686 w 693"/>
                    <a:gd name="T91" fmla="*/ 638 h 641"/>
                    <a:gd name="T92" fmla="*/ 693 w 693"/>
                    <a:gd name="T93" fmla="*/ 641 h 641"/>
                    <a:gd name="T94" fmla="*/ 693 w 693"/>
                    <a:gd name="T95" fmla="*/ 641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93" h="641">
                      <a:moveTo>
                        <a:pt x="693" y="641"/>
                      </a:moveTo>
                      <a:lnTo>
                        <a:pt x="693" y="638"/>
                      </a:lnTo>
                      <a:lnTo>
                        <a:pt x="693" y="633"/>
                      </a:lnTo>
                      <a:lnTo>
                        <a:pt x="690" y="626"/>
                      </a:lnTo>
                      <a:lnTo>
                        <a:pt x="690" y="617"/>
                      </a:lnTo>
                      <a:lnTo>
                        <a:pt x="688" y="605"/>
                      </a:lnTo>
                      <a:lnTo>
                        <a:pt x="688" y="586"/>
                      </a:lnTo>
                      <a:lnTo>
                        <a:pt x="686" y="565"/>
                      </a:lnTo>
                      <a:lnTo>
                        <a:pt x="683" y="539"/>
                      </a:lnTo>
                      <a:lnTo>
                        <a:pt x="678" y="508"/>
                      </a:lnTo>
                      <a:lnTo>
                        <a:pt x="676" y="475"/>
                      </a:lnTo>
                      <a:lnTo>
                        <a:pt x="674" y="437"/>
                      </a:lnTo>
                      <a:lnTo>
                        <a:pt x="669" y="400"/>
                      </a:lnTo>
                      <a:lnTo>
                        <a:pt x="667" y="362"/>
                      </a:lnTo>
                      <a:lnTo>
                        <a:pt x="664" y="322"/>
                      </a:lnTo>
                      <a:lnTo>
                        <a:pt x="662" y="281"/>
                      </a:lnTo>
                      <a:lnTo>
                        <a:pt x="660" y="244"/>
                      </a:lnTo>
                      <a:lnTo>
                        <a:pt x="657" y="203"/>
                      </a:lnTo>
                      <a:lnTo>
                        <a:pt x="657" y="168"/>
                      </a:lnTo>
                      <a:lnTo>
                        <a:pt x="655" y="135"/>
                      </a:lnTo>
                      <a:lnTo>
                        <a:pt x="655" y="104"/>
                      </a:lnTo>
                      <a:lnTo>
                        <a:pt x="655" y="76"/>
                      </a:lnTo>
                      <a:lnTo>
                        <a:pt x="655" y="52"/>
                      </a:lnTo>
                      <a:lnTo>
                        <a:pt x="652" y="36"/>
                      </a:lnTo>
                      <a:lnTo>
                        <a:pt x="652" y="22"/>
                      </a:lnTo>
                      <a:lnTo>
                        <a:pt x="652" y="12"/>
                      </a:lnTo>
                      <a:lnTo>
                        <a:pt x="652" y="7"/>
                      </a:lnTo>
                      <a:lnTo>
                        <a:pt x="652" y="3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50" y="0"/>
                      </a:lnTo>
                      <a:lnTo>
                        <a:pt x="648" y="3"/>
                      </a:lnTo>
                      <a:lnTo>
                        <a:pt x="638" y="7"/>
                      </a:lnTo>
                      <a:lnTo>
                        <a:pt x="626" y="17"/>
                      </a:lnTo>
                      <a:lnTo>
                        <a:pt x="608" y="29"/>
                      </a:lnTo>
                      <a:lnTo>
                        <a:pt x="582" y="43"/>
                      </a:lnTo>
                      <a:lnTo>
                        <a:pt x="546" y="66"/>
                      </a:lnTo>
                      <a:lnTo>
                        <a:pt x="499" y="92"/>
                      </a:lnTo>
                      <a:lnTo>
                        <a:pt x="447" y="126"/>
                      </a:lnTo>
                      <a:lnTo>
                        <a:pt x="388" y="161"/>
                      </a:lnTo>
                      <a:lnTo>
                        <a:pt x="326" y="199"/>
                      </a:lnTo>
                      <a:lnTo>
                        <a:pt x="265" y="237"/>
                      </a:lnTo>
                      <a:lnTo>
                        <a:pt x="208" y="272"/>
                      </a:lnTo>
                      <a:lnTo>
                        <a:pt x="154" y="303"/>
                      </a:lnTo>
                      <a:lnTo>
                        <a:pt x="109" y="331"/>
                      </a:lnTo>
                      <a:lnTo>
                        <a:pt x="74" y="352"/>
                      </a:lnTo>
                      <a:lnTo>
                        <a:pt x="45" y="369"/>
                      </a:lnTo>
                      <a:lnTo>
                        <a:pt x="26" y="381"/>
                      </a:lnTo>
                      <a:lnTo>
                        <a:pt x="15" y="388"/>
                      </a:lnTo>
                      <a:lnTo>
                        <a:pt x="8" y="392"/>
                      </a:lnTo>
                      <a:lnTo>
                        <a:pt x="3" y="395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3" y="400"/>
                      </a:lnTo>
                      <a:lnTo>
                        <a:pt x="8" y="400"/>
                      </a:lnTo>
                      <a:lnTo>
                        <a:pt x="15" y="404"/>
                      </a:lnTo>
                      <a:lnTo>
                        <a:pt x="26" y="407"/>
                      </a:lnTo>
                      <a:lnTo>
                        <a:pt x="48" y="414"/>
                      </a:lnTo>
                      <a:lnTo>
                        <a:pt x="74" y="423"/>
                      </a:lnTo>
                      <a:lnTo>
                        <a:pt x="111" y="437"/>
                      </a:lnTo>
                      <a:lnTo>
                        <a:pt x="159" y="454"/>
                      </a:lnTo>
                      <a:lnTo>
                        <a:pt x="213" y="473"/>
                      </a:lnTo>
                      <a:lnTo>
                        <a:pt x="274" y="494"/>
                      </a:lnTo>
                      <a:lnTo>
                        <a:pt x="341" y="518"/>
                      </a:lnTo>
                      <a:lnTo>
                        <a:pt x="404" y="539"/>
                      </a:lnTo>
                      <a:lnTo>
                        <a:pt x="468" y="563"/>
                      </a:lnTo>
                      <a:lnTo>
                        <a:pt x="525" y="581"/>
                      </a:lnTo>
                      <a:lnTo>
                        <a:pt x="575" y="600"/>
                      </a:lnTo>
                      <a:lnTo>
                        <a:pt x="615" y="612"/>
                      </a:lnTo>
                      <a:lnTo>
                        <a:pt x="643" y="624"/>
                      </a:lnTo>
                      <a:lnTo>
                        <a:pt x="664" y="631"/>
                      </a:lnTo>
                      <a:lnTo>
                        <a:pt x="678" y="636"/>
                      </a:lnTo>
                      <a:lnTo>
                        <a:pt x="686" y="638"/>
                      </a:lnTo>
                      <a:lnTo>
                        <a:pt x="690" y="641"/>
                      </a:lnTo>
                      <a:lnTo>
                        <a:pt x="693" y="641"/>
                      </a:lnTo>
                      <a:lnTo>
                        <a:pt x="693" y="641"/>
                      </a:lnTo>
                      <a:lnTo>
                        <a:pt x="693" y="641"/>
                      </a:lnTo>
                      <a:lnTo>
                        <a:pt x="693" y="64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9" name="Group 116">
              <a:extLst>
                <a:ext uri="{FF2B5EF4-FFF2-40B4-BE49-F238E27FC236}">
                  <a16:creationId xmlns:a16="http://schemas.microsoft.com/office/drawing/2014/main" id="{F7FA41FC-D294-49F6-B1E9-B1EF64A687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6" y="2051"/>
              <a:ext cx="1329" cy="1489"/>
              <a:chOff x="3746" y="2051"/>
              <a:chExt cx="1329" cy="1489"/>
            </a:xfrm>
          </p:grpSpPr>
          <p:sp>
            <p:nvSpPr>
              <p:cNvPr id="480" name="Freeform 101">
                <a:extLst>
                  <a:ext uri="{FF2B5EF4-FFF2-40B4-BE49-F238E27FC236}">
                    <a16:creationId xmlns:a16="http://schemas.microsoft.com/office/drawing/2014/main" id="{38FF5ED0-8B61-4A03-85D5-6EA75037E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2940"/>
                <a:ext cx="744" cy="600"/>
              </a:xfrm>
              <a:custGeom>
                <a:avLst/>
                <a:gdLst>
                  <a:gd name="T0" fmla="*/ 99 w 744"/>
                  <a:gd name="T1" fmla="*/ 600 h 600"/>
                  <a:gd name="T2" fmla="*/ 744 w 744"/>
                  <a:gd name="T3" fmla="*/ 492 h 600"/>
                  <a:gd name="T4" fmla="*/ 600 w 744"/>
                  <a:gd name="T5" fmla="*/ 0 h 600"/>
                  <a:gd name="T6" fmla="*/ 0 w 744"/>
                  <a:gd name="T7" fmla="*/ 93 h 600"/>
                  <a:gd name="T8" fmla="*/ 99 w 744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4" h="600">
                    <a:moveTo>
                      <a:pt x="99" y="600"/>
                    </a:moveTo>
                    <a:lnTo>
                      <a:pt x="744" y="492"/>
                    </a:lnTo>
                    <a:lnTo>
                      <a:pt x="600" y="0"/>
                    </a:lnTo>
                    <a:lnTo>
                      <a:pt x="0" y="93"/>
                    </a:lnTo>
                    <a:lnTo>
                      <a:pt x="99" y="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81" name="Group 109">
                <a:extLst>
                  <a:ext uri="{FF2B5EF4-FFF2-40B4-BE49-F238E27FC236}">
                    <a16:creationId xmlns:a16="http://schemas.microsoft.com/office/drawing/2014/main" id="{3C27488B-88A9-477D-B65C-69E0130A71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6" y="2051"/>
                <a:ext cx="1323" cy="1484"/>
                <a:chOff x="3746" y="2051"/>
                <a:chExt cx="1323" cy="1484"/>
              </a:xfrm>
            </p:grpSpPr>
            <p:sp>
              <p:nvSpPr>
                <p:cNvPr id="482" name="Freeform 48">
                  <a:extLst>
                    <a:ext uri="{FF2B5EF4-FFF2-40B4-BE49-F238E27FC236}">
                      <a16:creationId xmlns:a16="http://schemas.microsoft.com/office/drawing/2014/main" id="{65CBF516-2B47-46BF-B0BF-AB117B1C6E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" y="2051"/>
                  <a:ext cx="533" cy="610"/>
                </a:xfrm>
                <a:custGeom>
                  <a:avLst/>
                  <a:gdLst>
                    <a:gd name="T0" fmla="*/ 533 w 533"/>
                    <a:gd name="T1" fmla="*/ 0 h 610"/>
                    <a:gd name="T2" fmla="*/ 531 w 533"/>
                    <a:gd name="T3" fmla="*/ 3 h 610"/>
                    <a:gd name="T4" fmla="*/ 524 w 533"/>
                    <a:gd name="T5" fmla="*/ 12 h 610"/>
                    <a:gd name="T6" fmla="*/ 505 w 533"/>
                    <a:gd name="T7" fmla="*/ 33 h 610"/>
                    <a:gd name="T8" fmla="*/ 474 w 533"/>
                    <a:gd name="T9" fmla="*/ 71 h 610"/>
                    <a:gd name="T10" fmla="*/ 430 w 533"/>
                    <a:gd name="T11" fmla="*/ 123 h 610"/>
                    <a:gd name="T12" fmla="*/ 373 w 533"/>
                    <a:gd name="T13" fmla="*/ 185 h 610"/>
                    <a:gd name="T14" fmla="*/ 309 w 533"/>
                    <a:gd name="T15" fmla="*/ 253 h 610"/>
                    <a:gd name="T16" fmla="*/ 243 w 533"/>
                    <a:gd name="T17" fmla="*/ 319 h 610"/>
                    <a:gd name="T18" fmla="*/ 177 w 533"/>
                    <a:gd name="T19" fmla="*/ 381 h 610"/>
                    <a:gd name="T20" fmla="*/ 115 w 533"/>
                    <a:gd name="T21" fmla="*/ 435 h 610"/>
                    <a:gd name="T22" fmla="*/ 66 w 533"/>
                    <a:gd name="T23" fmla="*/ 478 h 610"/>
                    <a:gd name="T24" fmla="*/ 30 w 533"/>
                    <a:gd name="T25" fmla="*/ 508 h 610"/>
                    <a:gd name="T26" fmla="*/ 11 w 533"/>
                    <a:gd name="T27" fmla="*/ 525 h 610"/>
                    <a:gd name="T28" fmla="*/ 2 w 533"/>
                    <a:gd name="T29" fmla="*/ 532 h 610"/>
                    <a:gd name="T30" fmla="*/ 0 w 533"/>
                    <a:gd name="T31" fmla="*/ 534 h 610"/>
                    <a:gd name="T32" fmla="*/ 0 w 533"/>
                    <a:gd name="T33" fmla="*/ 534 h 610"/>
                    <a:gd name="T34" fmla="*/ 4 w 533"/>
                    <a:gd name="T35" fmla="*/ 534 h 610"/>
                    <a:gd name="T36" fmla="*/ 16 w 533"/>
                    <a:gd name="T37" fmla="*/ 537 h 610"/>
                    <a:gd name="T38" fmla="*/ 44 w 533"/>
                    <a:gd name="T39" fmla="*/ 541 h 610"/>
                    <a:gd name="T40" fmla="*/ 94 w 533"/>
                    <a:gd name="T41" fmla="*/ 551 h 610"/>
                    <a:gd name="T42" fmla="*/ 165 w 533"/>
                    <a:gd name="T43" fmla="*/ 563 h 610"/>
                    <a:gd name="T44" fmla="*/ 248 w 533"/>
                    <a:gd name="T45" fmla="*/ 577 h 610"/>
                    <a:gd name="T46" fmla="*/ 326 w 533"/>
                    <a:gd name="T47" fmla="*/ 591 h 610"/>
                    <a:gd name="T48" fmla="*/ 382 w 533"/>
                    <a:gd name="T49" fmla="*/ 600 h 610"/>
                    <a:gd name="T50" fmla="*/ 418 w 533"/>
                    <a:gd name="T51" fmla="*/ 605 h 610"/>
                    <a:gd name="T52" fmla="*/ 432 w 533"/>
                    <a:gd name="T53" fmla="*/ 610 h 610"/>
                    <a:gd name="T54" fmla="*/ 437 w 533"/>
                    <a:gd name="T55" fmla="*/ 610 h 610"/>
                    <a:gd name="T56" fmla="*/ 437 w 533"/>
                    <a:gd name="T57" fmla="*/ 610 h 610"/>
                    <a:gd name="T58" fmla="*/ 437 w 533"/>
                    <a:gd name="T59" fmla="*/ 610 h 610"/>
                    <a:gd name="T60" fmla="*/ 437 w 533"/>
                    <a:gd name="T61" fmla="*/ 610 h 610"/>
                    <a:gd name="T62" fmla="*/ 437 w 533"/>
                    <a:gd name="T63" fmla="*/ 610 h 610"/>
                    <a:gd name="T64" fmla="*/ 437 w 533"/>
                    <a:gd name="T65" fmla="*/ 610 h 610"/>
                    <a:gd name="T66" fmla="*/ 437 w 533"/>
                    <a:gd name="T67" fmla="*/ 610 h 610"/>
                    <a:gd name="T68" fmla="*/ 437 w 533"/>
                    <a:gd name="T69" fmla="*/ 608 h 610"/>
                    <a:gd name="T70" fmla="*/ 439 w 533"/>
                    <a:gd name="T71" fmla="*/ 608 h 610"/>
                    <a:gd name="T72" fmla="*/ 439 w 533"/>
                    <a:gd name="T73" fmla="*/ 608 h 610"/>
                    <a:gd name="T74" fmla="*/ 439 w 533"/>
                    <a:gd name="T75" fmla="*/ 603 h 610"/>
                    <a:gd name="T76" fmla="*/ 441 w 533"/>
                    <a:gd name="T77" fmla="*/ 582 h 610"/>
                    <a:gd name="T78" fmla="*/ 448 w 533"/>
                    <a:gd name="T79" fmla="*/ 537 h 610"/>
                    <a:gd name="T80" fmla="*/ 460 w 533"/>
                    <a:gd name="T81" fmla="*/ 456 h 610"/>
                    <a:gd name="T82" fmla="*/ 479 w 533"/>
                    <a:gd name="T83" fmla="*/ 350 h 610"/>
                    <a:gd name="T84" fmla="*/ 496 w 533"/>
                    <a:gd name="T85" fmla="*/ 237 h 610"/>
                    <a:gd name="T86" fmla="*/ 512 w 533"/>
                    <a:gd name="T87" fmla="*/ 135 h 610"/>
                    <a:gd name="T88" fmla="*/ 524 w 533"/>
                    <a:gd name="T89" fmla="*/ 64 h 610"/>
                    <a:gd name="T90" fmla="*/ 531 w 533"/>
                    <a:gd name="T91" fmla="*/ 24 h 610"/>
                    <a:gd name="T92" fmla="*/ 533 w 533"/>
                    <a:gd name="T93" fmla="*/ 5 h 610"/>
                    <a:gd name="T94" fmla="*/ 533 w 533"/>
                    <a:gd name="T95" fmla="*/ 0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33" h="610">
                      <a:moveTo>
                        <a:pt x="533" y="0"/>
                      </a:moveTo>
                      <a:lnTo>
                        <a:pt x="533" y="0"/>
                      </a:lnTo>
                      <a:lnTo>
                        <a:pt x="533" y="3"/>
                      </a:lnTo>
                      <a:lnTo>
                        <a:pt x="531" y="3"/>
                      </a:lnTo>
                      <a:lnTo>
                        <a:pt x="529" y="8"/>
                      </a:lnTo>
                      <a:lnTo>
                        <a:pt x="524" y="12"/>
                      </a:lnTo>
                      <a:lnTo>
                        <a:pt x="517" y="22"/>
                      </a:lnTo>
                      <a:lnTo>
                        <a:pt x="505" y="33"/>
                      </a:lnTo>
                      <a:lnTo>
                        <a:pt x="491" y="50"/>
                      </a:lnTo>
                      <a:lnTo>
                        <a:pt x="474" y="71"/>
                      </a:lnTo>
                      <a:lnTo>
                        <a:pt x="453" y="95"/>
                      </a:lnTo>
                      <a:lnTo>
                        <a:pt x="430" y="123"/>
                      </a:lnTo>
                      <a:lnTo>
                        <a:pt x="401" y="154"/>
                      </a:lnTo>
                      <a:lnTo>
                        <a:pt x="373" y="185"/>
                      </a:lnTo>
                      <a:lnTo>
                        <a:pt x="342" y="218"/>
                      </a:lnTo>
                      <a:lnTo>
                        <a:pt x="309" y="253"/>
                      </a:lnTo>
                      <a:lnTo>
                        <a:pt x="276" y="286"/>
                      </a:lnTo>
                      <a:lnTo>
                        <a:pt x="243" y="319"/>
                      </a:lnTo>
                      <a:lnTo>
                        <a:pt x="210" y="350"/>
                      </a:lnTo>
                      <a:lnTo>
                        <a:pt x="177" y="381"/>
                      </a:lnTo>
                      <a:lnTo>
                        <a:pt x="146" y="409"/>
                      </a:lnTo>
                      <a:lnTo>
                        <a:pt x="115" y="435"/>
                      </a:lnTo>
                      <a:lnTo>
                        <a:pt x="89" y="459"/>
                      </a:lnTo>
                      <a:lnTo>
                        <a:pt x="66" y="478"/>
                      </a:lnTo>
                      <a:lnTo>
                        <a:pt x="47" y="494"/>
                      </a:lnTo>
                      <a:lnTo>
                        <a:pt x="30" y="508"/>
                      </a:lnTo>
                      <a:lnTo>
                        <a:pt x="18" y="518"/>
                      </a:lnTo>
                      <a:lnTo>
                        <a:pt x="11" y="525"/>
                      </a:lnTo>
                      <a:lnTo>
                        <a:pt x="7" y="530"/>
                      </a:lnTo>
                      <a:lnTo>
                        <a:pt x="2" y="532"/>
                      </a:lnTo>
                      <a:lnTo>
                        <a:pt x="2" y="534"/>
                      </a:lnTo>
                      <a:lnTo>
                        <a:pt x="0" y="534"/>
                      </a:lnTo>
                      <a:lnTo>
                        <a:pt x="0" y="534"/>
                      </a:lnTo>
                      <a:lnTo>
                        <a:pt x="0" y="534"/>
                      </a:lnTo>
                      <a:lnTo>
                        <a:pt x="2" y="534"/>
                      </a:lnTo>
                      <a:lnTo>
                        <a:pt x="4" y="534"/>
                      </a:lnTo>
                      <a:lnTo>
                        <a:pt x="9" y="537"/>
                      </a:lnTo>
                      <a:lnTo>
                        <a:pt x="16" y="537"/>
                      </a:lnTo>
                      <a:lnTo>
                        <a:pt x="28" y="539"/>
                      </a:lnTo>
                      <a:lnTo>
                        <a:pt x="44" y="541"/>
                      </a:lnTo>
                      <a:lnTo>
                        <a:pt x="66" y="546"/>
                      </a:lnTo>
                      <a:lnTo>
                        <a:pt x="94" y="551"/>
                      </a:lnTo>
                      <a:lnTo>
                        <a:pt x="127" y="556"/>
                      </a:lnTo>
                      <a:lnTo>
                        <a:pt x="165" y="563"/>
                      </a:lnTo>
                      <a:lnTo>
                        <a:pt x="205" y="570"/>
                      </a:lnTo>
                      <a:lnTo>
                        <a:pt x="248" y="577"/>
                      </a:lnTo>
                      <a:lnTo>
                        <a:pt x="288" y="584"/>
                      </a:lnTo>
                      <a:lnTo>
                        <a:pt x="326" y="591"/>
                      </a:lnTo>
                      <a:lnTo>
                        <a:pt x="356" y="596"/>
                      </a:lnTo>
                      <a:lnTo>
                        <a:pt x="382" y="600"/>
                      </a:lnTo>
                      <a:lnTo>
                        <a:pt x="404" y="603"/>
                      </a:lnTo>
                      <a:lnTo>
                        <a:pt x="418" y="605"/>
                      </a:lnTo>
                      <a:lnTo>
                        <a:pt x="427" y="608"/>
                      </a:lnTo>
                      <a:lnTo>
                        <a:pt x="432" y="610"/>
                      </a:lnTo>
                      <a:lnTo>
                        <a:pt x="434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08"/>
                      </a:lnTo>
                      <a:lnTo>
                        <a:pt x="437" y="608"/>
                      </a:lnTo>
                      <a:lnTo>
                        <a:pt x="439" y="608"/>
                      </a:lnTo>
                      <a:lnTo>
                        <a:pt x="439" y="608"/>
                      </a:lnTo>
                      <a:lnTo>
                        <a:pt x="439" y="608"/>
                      </a:lnTo>
                      <a:lnTo>
                        <a:pt x="439" y="608"/>
                      </a:lnTo>
                      <a:lnTo>
                        <a:pt x="439" y="608"/>
                      </a:lnTo>
                      <a:lnTo>
                        <a:pt x="439" y="603"/>
                      </a:lnTo>
                      <a:lnTo>
                        <a:pt x="439" y="596"/>
                      </a:lnTo>
                      <a:lnTo>
                        <a:pt x="441" y="582"/>
                      </a:lnTo>
                      <a:lnTo>
                        <a:pt x="444" y="563"/>
                      </a:lnTo>
                      <a:lnTo>
                        <a:pt x="448" y="537"/>
                      </a:lnTo>
                      <a:lnTo>
                        <a:pt x="453" y="501"/>
                      </a:lnTo>
                      <a:lnTo>
                        <a:pt x="460" y="456"/>
                      </a:lnTo>
                      <a:lnTo>
                        <a:pt x="470" y="404"/>
                      </a:lnTo>
                      <a:lnTo>
                        <a:pt x="479" y="350"/>
                      </a:lnTo>
                      <a:lnTo>
                        <a:pt x="489" y="293"/>
                      </a:lnTo>
                      <a:lnTo>
                        <a:pt x="496" y="237"/>
                      </a:lnTo>
                      <a:lnTo>
                        <a:pt x="505" y="182"/>
                      </a:lnTo>
                      <a:lnTo>
                        <a:pt x="512" y="135"/>
                      </a:lnTo>
                      <a:lnTo>
                        <a:pt x="519" y="95"/>
                      </a:lnTo>
                      <a:lnTo>
                        <a:pt x="524" y="64"/>
                      </a:lnTo>
                      <a:lnTo>
                        <a:pt x="529" y="41"/>
                      </a:lnTo>
                      <a:lnTo>
                        <a:pt x="531" y="24"/>
                      </a:lnTo>
                      <a:lnTo>
                        <a:pt x="531" y="12"/>
                      </a:lnTo>
                      <a:lnTo>
                        <a:pt x="533" y="5"/>
                      </a:lnTo>
                      <a:lnTo>
                        <a:pt x="533" y="3"/>
                      </a:lnTo>
                      <a:lnTo>
                        <a:pt x="533" y="0"/>
                      </a:lnTo>
                      <a:lnTo>
                        <a:pt x="533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3" name="Freeform 49">
                  <a:extLst>
                    <a:ext uri="{FF2B5EF4-FFF2-40B4-BE49-F238E27FC236}">
                      <a16:creationId xmlns:a16="http://schemas.microsoft.com/office/drawing/2014/main" id="{A231A32A-AB20-45FE-B096-2C190F7475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" y="2585"/>
                  <a:ext cx="439" cy="709"/>
                </a:xfrm>
                <a:custGeom>
                  <a:avLst/>
                  <a:gdLst>
                    <a:gd name="T0" fmla="*/ 437 w 439"/>
                    <a:gd name="T1" fmla="*/ 74 h 709"/>
                    <a:gd name="T2" fmla="*/ 437 w 439"/>
                    <a:gd name="T3" fmla="*/ 74 h 709"/>
                    <a:gd name="T4" fmla="*/ 437 w 439"/>
                    <a:gd name="T5" fmla="*/ 74 h 709"/>
                    <a:gd name="T6" fmla="*/ 437 w 439"/>
                    <a:gd name="T7" fmla="*/ 74 h 709"/>
                    <a:gd name="T8" fmla="*/ 437 w 439"/>
                    <a:gd name="T9" fmla="*/ 74 h 709"/>
                    <a:gd name="T10" fmla="*/ 427 w 439"/>
                    <a:gd name="T11" fmla="*/ 71 h 709"/>
                    <a:gd name="T12" fmla="*/ 404 w 439"/>
                    <a:gd name="T13" fmla="*/ 66 h 709"/>
                    <a:gd name="T14" fmla="*/ 359 w 439"/>
                    <a:gd name="T15" fmla="*/ 59 h 709"/>
                    <a:gd name="T16" fmla="*/ 288 w 439"/>
                    <a:gd name="T17" fmla="*/ 48 h 709"/>
                    <a:gd name="T18" fmla="*/ 207 w 439"/>
                    <a:gd name="T19" fmla="*/ 33 h 709"/>
                    <a:gd name="T20" fmla="*/ 129 w 439"/>
                    <a:gd name="T21" fmla="*/ 22 h 709"/>
                    <a:gd name="T22" fmla="*/ 66 w 439"/>
                    <a:gd name="T23" fmla="*/ 10 h 709"/>
                    <a:gd name="T24" fmla="*/ 28 w 439"/>
                    <a:gd name="T25" fmla="*/ 3 h 709"/>
                    <a:gd name="T26" fmla="*/ 9 w 439"/>
                    <a:gd name="T27" fmla="*/ 0 h 709"/>
                    <a:gd name="T28" fmla="*/ 2 w 439"/>
                    <a:gd name="T29" fmla="*/ 0 h 709"/>
                    <a:gd name="T30" fmla="*/ 0 w 439"/>
                    <a:gd name="T31" fmla="*/ 0 h 709"/>
                    <a:gd name="T32" fmla="*/ 0 w 439"/>
                    <a:gd name="T33" fmla="*/ 0 h 709"/>
                    <a:gd name="T34" fmla="*/ 2 w 439"/>
                    <a:gd name="T35" fmla="*/ 7 h 709"/>
                    <a:gd name="T36" fmla="*/ 4 w 439"/>
                    <a:gd name="T37" fmla="*/ 24 h 709"/>
                    <a:gd name="T38" fmla="*/ 9 w 439"/>
                    <a:gd name="T39" fmla="*/ 55 h 709"/>
                    <a:gd name="T40" fmla="*/ 18 w 439"/>
                    <a:gd name="T41" fmla="*/ 109 h 709"/>
                    <a:gd name="T42" fmla="*/ 28 w 439"/>
                    <a:gd name="T43" fmla="*/ 177 h 709"/>
                    <a:gd name="T44" fmla="*/ 37 w 439"/>
                    <a:gd name="T45" fmla="*/ 258 h 709"/>
                    <a:gd name="T46" fmla="*/ 44 w 439"/>
                    <a:gd name="T47" fmla="*/ 345 h 709"/>
                    <a:gd name="T48" fmla="*/ 49 w 439"/>
                    <a:gd name="T49" fmla="*/ 433 h 709"/>
                    <a:gd name="T50" fmla="*/ 52 w 439"/>
                    <a:gd name="T51" fmla="*/ 518 h 709"/>
                    <a:gd name="T52" fmla="*/ 52 w 439"/>
                    <a:gd name="T53" fmla="*/ 591 h 709"/>
                    <a:gd name="T54" fmla="*/ 52 w 439"/>
                    <a:gd name="T55" fmla="*/ 648 h 709"/>
                    <a:gd name="T56" fmla="*/ 52 w 439"/>
                    <a:gd name="T57" fmla="*/ 683 h 709"/>
                    <a:gd name="T58" fmla="*/ 52 w 439"/>
                    <a:gd name="T59" fmla="*/ 702 h 709"/>
                    <a:gd name="T60" fmla="*/ 52 w 439"/>
                    <a:gd name="T61" fmla="*/ 709 h 709"/>
                    <a:gd name="T62" fmla="*/ 52 w 439"/>
                    <a:gd name="T63" fmla="*/ 709 h 709"/>
                    <a:gd name="T64" fmla="*/ 52 w 439"/>
                    <a:gd name="T65" fmla="*/ 709 h 709"/>
                    <a:gd name="T66" fmla="*/ 59 w 439"/>
                    <a:gd name="T67" fmla="*/ 697 h 709"/>
                    <a:gd name="T68" fmla="*/ 75 w 439"/>
                    <a:gd name="T69" fmla="*/ 669 h 709"/>
                    <a:gd name="T70" fmla="*/ 111 w 439"/>
                    <a:gd name="T71" fmla="*/ 610 h 709"/>
                    <a:gd name="T72" fmla="*/ 167 w 439"/>
                    <a:gd name="T73" fmla="*/ 518 h 709"/>
                    <a:gd name="T74" fmla="*/ 238 w 439"/>
                    <a:gd name="T75" fmla="*/ 402 h 709"/>
                    <a:gd name="T76" fmla="*/ 309 w 439"/>
                    <a:gd name="T77" fmla="*/ 286 h 709"/>
                    <a:gd name="T78" fmla="*/ 370 w 439"/>
                    <a:gd name="T79" fmla="*/ 185 h 709"/>
                    <a:gd name="T80" fmla="*/ 408 w 439"/>
                    <a:gd name="T81" fmla="*/ 121 h 709"/>
                    <a:gd name="T82" fmla="*/ 430 w 439"/>
                    <a:gd name="T83" fmla="*/ 88 h 709"/>
                    <a:gd name="T84" fmla="*/ 437 w 439"/>
                    <a:gd name="T85" fmla="*/ 76 h 709"/>
                    <a:gd name="T86" fmla="*/ 437 w 439"/>
                    <a:gd name="T87" fmla="*/ 76 h 709"/>
                    <a:gd name="T88" fmla="*/ 437 w 439"/>
                    <a:gd name="T89" fmla="*/ 76 h 709"/>
                    <a:gd name="T90" fmla="*/ 437 w 439"/>
                    <a:gd name="T91" fmla="*/ 74 h 709"/>
                    <a:gd name="T92" fmla="*/ 439 w 439"/>
                    <a:gd name="T93" fmla="*/ 74 h 709"/>
                    <a:gd name="T94" fmla="*/ 439 w 439"/>
                    <a:gd name="T95" fmla="*/ 74 h 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9" h="709">
                      <a:moveTo>
                        <a:pt x="439" y="74"/>
                      </a:move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2" y="74"/>
                      </a:lnTo>
                      <a:lnTo>
                        <a:pt x="427" y="71"/>
                      </a:lnTo>
                      <a:lnTo>
                        <a:pt x="418" y="69"/>
                      </a:lnTo>
                      <a:lnTo>
                        <a:pt x="404" y="66"/>
                      </a:lnTo>
                      <a:lnTo>
                        <a:pt x="385" y="64"/>
                      </a:lnTo>
                      <a:lnTo>
                        <a:pt x="359" y="59"/>
                      </a:lnTo>
                      <a:lnTo>
                        <a:pt x="326" y="55"/>
                      </a:lnTo>
                      <a:lnTo>
                        <a:pt x="288" y="48"/>
                      </a:lnTo>
                      <a:lnTo>
                        <a:pt x="248" y="40"/>
                      </a:lnTo>
                      <a:lnTo>
                        <a:pt x="207" y="33"/>
                      </a:lnTo>
                      <a:lnTo>
                        <a:pt x="167" y="26"/>
                      </a:lnTo>
                      <a:lnTo>
                        <a:pt x="129" y="22"/>
                      </a:lnTo>
                      <a:lnTo>
                        <a:pt x="94" y="14"/>
                      </a:lnTo>
                      <a:lnTo>
                        <a:pt x="66" y="10"/>
                      </a:lnTo>
                      <a:lnTo>
                        <a:pt x="44" y="7"/>
                      </a:lnTo>
                      <a:lnTo>
                        <a:pt x="28" y="3"/>
                      </a:lnTo>
                      <a:lnTo>
                        <a:pt x="16" y="3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2" y="7"/>
                      </a:lnTo>
                      <a:lnTo>
                        <a:pt x="2" y="12"/>
                      </a:lnTo>
                      <a:lnTo>
                        <a:pt x="4" y="24"/>
                      </a:lnTo>
                      <a:lnTo>
                        <a:pt x="7" y="38"/>
                      </a:lnTo>
                      <a:lnTo>
                        <a:pt x="9" y="55"/>
                      </a:lnTo>
                      <a:lnTo>
                        <a:pt x="14" y="78"/>
                      </a:lnTo>
                      <a:lnTo>
                        <a:pt x="18" y="109"/>
                      </a:lnTo>
                      <a:lnTo>
                        <a:pt x="23" y="142"/>
                      </a:lnTo>
                      <a:lnTo>
                        <a:pt x="28" y="177"/>
                      </a:lnTo>
                      <a:lnTo>
                        <a:pt x="33" y="215"/>
                      </a:lnTo>
                      <a:lnTo>
                        <a:pt x="37" y="258"/>
                      </a:lnTo>
                      <a:lnTo>
                        <a:pt x="42" y="300"/>
                      </a:lnTo>
                      <a:lnTo>
                        <a:pt x="44" y="345"/>
                      </a:lnTo>
                      <a:lnTo>
                        <a:pt x="47" y="390"/>
                      </a:lnTo>
                      <a:lnTo>
                        <a:pt x="49" y="433"/>
                      </a:lnTo>
                      <a:lnTo>
                        <a:pt x="52" y="475"/>
                      </a:lnTo>
                      <a:lnTo>
                        <a:pt x="52" y="518"/>
                      </a:lnTo>
                      <a:lnTo>
                        <a:pt x="52" y="555"/>
                      </a:lnTo>
                      <a:lnTo>
                        <a:pt x="52" y="591"/>
                      </a:lnTo>
                      <a:lnTo>
                        <a:pt x="52" y="622"/>
                      </a:lnTo>
                      <a:lnTo>
                        <a:pt x="52" y="648"/>
                      </a:lnTo>
                      <a:lnTo>
                        <a:pt x="52" y="669"/>
                      </a:lnTo>
                      <a:lnTo>
                        <a:pt x="52" y="683"/>
                      </a:lnTo>
                      <a:lnTo>
                        <a:pt x="52" y="695"/>
                      </a:lnTo>
                      <a:lnTo>
                        <a:pt x="52" y="702"/>
                      </a:lnTo>
                      <a:lnTo>
                        <a:pt x="52" y="707"/>
                      </a:lnTo>
                      <a:lnTo>
                        <a:pt x="52" y="709"/>
                      </a:lnTo>
                      <a:lnTo>
                        <a:pt x="52" y="709"/>
                      </a:lnTo>
                      <a:lnTo>
                        <a:pt x="52" y="709"/>
                      </a:lnTo>
                      <a:lnTo>
                        <a:pt x="52" y="709"/>
                      </a:lnTo>
                      <a:lnTo>
                        <a:pt x="52" y="709"/>
                      </a:lnTo>
                      <a:lnTo>
                        <a:pt x="54" y="704"/>
                      </a:lnTo>
                      <a:lnTo>
                        <a:pt x="59" y="697"/>
                      </a:lnTo>
                      <a:lnTo>
                        <a:pt x="66" y="685"/>
                      </a:lnTo>
                      <a:lnTo>
                        <a:pt x="75" y="669"/>
                      </a:lnTo>
                      <a:lnTo>
                        <a:pt x="92" y="643"/>
                      </a:lnTo>
                      <a:lnTo>
                        <a:pt x="111" y="610"/>
                      </a:lnTo>
                      <a:lnTo>
                        <a:pt x="137" y="567"/>
                      </a:lnTo>
                      <a:lnTo>
                        <a:pt x="167" y="518"/>
                      </a:lnTo>
                      <a:lnTo>
                        <a:pt x="203" y="461"/>
                      </a:lnTo>
                      <a:lnTo>
                        <a:pt x="238" y="402"/>
                      </a:lnTo>
                      <a:lnTo>
                        <a:pt x="274" y="343"/>
                      </a:lnTo>
                      <a:lnTo>
                        <a:pt x="309" y="286"/>
                      </a:lnTo>
                      <a:lnTo>
                        <a:pt x="342" y="232"/>
                      </a:lnTo>
                      <a:lnTo>
                        <a:pt x="370" y="185"/>
                      </a:lnTo>
                      <a:lnTo>
                        <a:pt x="392" y="149"/>
                      </a:lnTo>
                      <a:lnTo>
                        <a:pt x="408" y="121"/>
                      </a:lnTo>
                      <a:lnTo>
                        <a:pt x="420" y="102"/>
                      </a:lnTo>
                      <a:lnTo>
                        <a:pt x="430" y="88"/>
                      </a:lnTo>
                      <a:lnTo>
                        <a:pt x="434" y="81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9" y="74"/>
                      </a:lnTo>
                      <a:lnTo>
                        <a:pt x="439" y="74"/>
                      </a:lnTo>
                      <a:lnTo>
                        <a:pt x="439" y="74"/>
                      </a:lnTo>
                      <a:lnTo>
                        <a:pt x="439" y="7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4" name="Freeform 50">
                  <a:extLst>
                    <a:ext uri="{FF2B5EF4-FFF2-40B4-BE49-F238E27FC236}">
                      <a16:creationId xmlns:a16="http://schemas.microsoft.com/office/drawing/2014/main" id="{01390A4A-4FA3-450D-9FCE-E3F550002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0" y="2051"/>
                  <a:ext cx="773" cy="610"/>
                </a:xfrm>
                <a:custGeom>
                  <a:avLst/>
                  <a:gdLst>
                    <a:gd name="T0" fmla="*/ 770 w 773"/>
                    <a:gd name="T1" fmla="*/ 140 h 610"/>
                    <a:gd name="T2" fmla="*/ 766 w 773"/>
                    <a:gd name="T3" fmla="*/ 140 h 610"/>
                    <a:gd name="T4" fmla="*/ 747 w 773"/>
                    <a:gd name="T5" fmla="*/ 137 h 610"/>
                    <a:gd name="T6" fmla="*/ 711 w 773"/>
                    <a:gd name="T7" fmla="*/ 133 h 610"/>
                    <a:gd name="T8" fmla="*/ 657 w 773"/>
                    <a:gd name="T9" fmla="*/ 126 h 610"/>
                    <a:gd name="T10" fmla="*/ 586 w 773"/>
                    <a:gd name="T11" fmla="*/ 116 h 610"/>
                    <a:gd name="T12" fmla="*/ 506 w 773"/>
                    <a:gd name="T13" fmla="*/ 104 h 610"/>
                    <a:gd name="T14" fmla="*/ 421 w 773"/>
                    <a:gd name="T15" fmla="*/ 88 h 610"/>
                    <a:gd name="T16" fmla="*/ 338 w 773"/>
                    <a:gd name="T17" fmla="*/ 69 h 610"/>
                    <a:gd name="T18" fmla="*/ 262 w 773"/>
                    <a:gd name="T19" fmla="*/ 50 h 610"/>
                    <a:gd name="T20" fmla="*/ 199 w 773"/>
                    <a:gd name="T21" fmla="*/ 31 h 610"/>
                    <a:gd name="T22" fmla="*/ 151 w 773"/>
                    <a:gd name="T23" fmla="*/ 17 h 610"/>
                    <a:gd name="T24" fmla="*/ 121 w 773"/>
                    <a:gd name="T25" fmla="*/ 8 h 610"/>
                    <a:gd name="T26" fmla="*/ 107 w 773"/>
                    <a:gd name="T27" fmla="*/ 3 h 610"/>
                    <a:gd name="T28" fmla="*/ 99 w 773"/>
                    <a:gd name="T29" fmla="*/ 3 h 610"/>
                    <a:gd name="T30" fmla="*/ 99 w 773"/>
                    <a:gd name="T31" fmla="*/ 0 h 610"/>
                    <a:gd name="T32" fmla="*/ 99 w 773"/>
                    <a:gd name="T33" fmla="*/ 3 h 610"/>
                    <a:gd name="T34" fmla="*/ 97 w 773"/>
                    <a:gd name="T35" fmla="*/ 12 h 610"/>
                    <a:gd name="T36" fmla="*/ 92 w 773"/>
                    <a:gd name="T37" fmla="*/ 41 h 610"/>
                    <a:gd name="T38" fmla="*/ 83 w 773"/>
                    <a:gd name="T39" fmla="*/ 95 h 610"/>
                    <a:gd name="T40" fmla="*/ 69 w 773"/>
                    <a:gd name="T41" fmla="*/ 185 h 610"/>
                    <a:gd name="T42" fmla="*/ 52 w 773"/>
                    <a:gd name="T43" fmla="*/ 293 h 610"/>
                    <a:gd name="T44" fmla="*/ 33 w 773"/>
                    <a:gd name="T45" fmla="*/ 407 h 610"/>
                    <a:gd name="T46" fmla="*/ 19 w 773"/>
                    <a:gd name="T47" fmla="*/ 501 h 610"/>
                    <a:gd name="T48" fmla="*/ 10 w 773"/>
                    <a:gd name="T49" fmla="*/ 563 h 610"/>
                    <a:gd name="T50" fmla="*/ 3 w 773"/>
                    <a:gd name="T51" fmla="*/ 596 h 610"/>
                    <a:gd name="T52" fmla="*/ 3 w 773"/>
                    <a:gd name="T53" fmla="*/ 608 h 610"/>
                    <a:gd name="T54" fmla="*/ 0 w 773"/>
                    <a:gd name="T55" fmla="*/ 610 h 610"/>
                    <a:gd name="T56" fmla="*/ 0 w 773"/>
                    <a:gd name="T57" fmla="*/ 610 h 610"/>
                    <a:gd name="T58" fmla="*/ 3 w 773"/>
                    <a:gd name="T59" fmla="*/ 610 h 610"/>
                    <a:gd name="T60" fmla="*/ 3 w 773"/>
                    <a:gd name="T61" fmla="*/ 610 h 610"/>
                    <a:gd name="T62" fmla="*/ 3 w 773"/>
                    <a:gd name="T63" fmla="*/ 610 h 610"/>
                    <a:gd name="T64" fmla="*/ 3 w 773"/>
                    <a:gd name="T65" fmla="*/ 610 h 610"/>
                    <a:gd name="T66" fmla="*/ 3 w 773"/>
                    <a:gd name="T67" fmla="*/ 610 h 610"/>
                    <a:gd name="T68" fmla="*/ 3 w 773"/>
                    <a:gd name="T69" fmla="*/ 610 h 610"/>
                    <a:gd name="T70" fmla="*/ 3 w 773"/>
                    <a:gd name="T71" fmla="*/ 610 h 610"/>
                    <a:gd name="T72" fmla="*/ 5 w 773"/>
                    <a:gd name="T73" fmla="*/ 608 h 610"/>
                    <a:gd name="T74" fmla="*/ 19 w 773"/>
                    <a:gd name="T75" fmla="*/ 600 h 610"/>
                    <a:gd name="T76" fmla="*/ 57 w 773"/>
                    <a:gd name="T77" fmla="*/ 577 h 610"/>
                    <a:gd name="T78" fmla="*/ 130 w 773"/>
                    <a:gd name="T79" fmla="*/ 532 h 610"/>
                    <a:gd name="T80" fmla="*/ 246 w 773"/>
                    <a:gd name="T81" fmla="*/ 461 h 610"/>
                    <a:gd name="T82" fmla="*/ 388 w 773"/>
                    <a:gd name="T83" fmla="*/ 374 h 610"/>
                    <a:gd name="T84" fmla="*/ 529 w 773"/>
                    <a:gd name="T85" fmla="*/ 289 h 610"/>
                    <a:gd name="T86" fmla="*/ 645 w 773"/>
                    <a:gd name="T87" fmla="*/ 218 h 610"/>
                    <a:gd name="T88" fmla="*/ 718 w 773"/>
                    <a:gd name="T89" fmla="*/ 173 h 610"/>
                    <a:gd name="T90" fmla="*/ 756 w 773"/>
                    <a:gd name="T91" fmla="*/ 149 h 610"/>
                    <a:gd name="T92" fmla="*/ 770 w 773"/>
                    <a:gd name="T93" fmla="*/ 142 h 610"/>
                    <a:gd name="T94" fmla="*/ 773 w 773"/>
                    <a:gd name="T95" fmla="*/ 140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73" h="610">
                      <a:moveTo>
                        <a:pt x="773" y="140"/>
                      </a:moveTo>
                      <a:lnTo>
                        <a:pt x="770" y="140"/>
                      </a:lnTo>
                      <a:lnTo>
                        <a:pt x="768" y="140"/>
                      </a:lnTo>
                      <a:lnTo>
                        <a:pt x="766" y="140"/>
                      </a:lnTo>
                      <a:lnTo>
                        <a:pt x="759" y="137"/>
                      </a:lnTo>
                      <a:lnTo>
                        <a:pt x="747" y="137"/>
                      </a:lnTo>
                      <a:lnTo>
                        <a:pt x="733" y="135"/>
                      </a:lnTo>
                      <a:lnTo>
                        <a:pt x="711" y="133"/>
                      </a:lnTo>
                      <a:lnTo>
                        <a:pt x="688" y="130"/>
                      </a:lnTo>
                      <a:lnTo>
                        <a:pt x="657" y="126"/>
                      </a:lnTo>
                      <a:lnTo>
                        <a:pt x="622" y="121"/>
                      </a:lnTo>
                      <a:lnTo>
                        <a:pt x="586" y="116"/>
                      </a:lnTo>
                      <a:lnTo>
                        <a:pt x="546" y="111"/>
                      </a:lnTo>
                      <a:lnTo>
                        <a:pt x="506" y="104"/>
                      </a:lnTo>
                      <a:lnTo>
                        <a:pt x="463" y="97"/>
                      </a:lnTo>
                      <a:lnTo>
                        <a:pt x="421" y="88"/>
                      </a:lnTo>
                      <a:lnTo>
                        <a:pt x="378" y="78"/>
                      </a:lnTo>
                      <a:lnTo>
                        <a:pt x="338" y="69"/>
                      </a:lnTo>
                      <a:lnTo>
                        <a:pt x="300" y="59"/>
                      </a:lnTo>
                      <a:lnTo>
                        <a:pt x="262" y="50"/>
                      </a:lnTo>
                      <a:lnTo>
                        <a:pt x="229" y="41"/>
                      </a:lnTo>
                      <a:lnTo>
                        <a:pt x="199" y="31"/>
                      </a:lnTo>
                      <a:lnTo>
                        <a:pt x="173" y="24"/>
                      </a:lnTo>
                      <a:lnTo>
                        <a:pt x="151" y="17"/>
                      </a:lnTo>
                      <a:lnTo>
                        <a:pt x="133" y="12"/>
                      </a:lnTo>
                      <a:lnTo>
                        <a:pt x="121" y="8"/>
                      </a:lnTo>
                      <a:lnTo>
                        <a:pt x="111" y="5"/>
                      </a:lnTo>
                      <a:lnTo>
                        <a:pt x="107" y="3"/>
                      </a:lnTo>
                      <a:lnTo>
                        <a:pt x="102" y="3"/>
                      </a:lnTo>
                      <a:lnTo>
                        <a:pt x="99" y="3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99" y="3"/>
                      </a:lnTo>
                      <a:lnTo>
                        <a:pt x="99" y="3"/>
                      </a:lnTo>
                      <a:lnTo>
                        <a:pt x="97" y="5"/>
                      </a:lnTo>
                      <a:lnTo>
                        <a:pt x="97" y="12"/>
                      </a:lnTo>
                      <a:lnTo>
                        <a:pt x="95" y="24"/>
                      </a:lnTo>
                      <a:lnTo>
                        <a:pt x="92" y="41"/>
                      </a:lnTo>
                      <a:lnTo>
                        <a:pt x="90" y="64"/>
                      </a:lnTo>
                      <a:lnTo>
                        <a:pt x="83" y="95"/>
                      </a:lnTo>
                      <a:lnTo>
                        <a:pt x="78" y="135"/>
                      </a:lnTo>
                      <a:lnTo>
                        <a:pt x="69" y="185"/>
                      </a:lnTo>
                      <a:lnTo>
                        <a:pt x="62" y="237"/>
                      </a:lnTo>
                      <a:lnTo>
                        <a:pt x="52" y="293"/>
                      </a:lnTo>
                      <a:lnTo>
                        <a:pt x="43" y="350"/>
                      </a:lnTo>
                      <a:lnTo>
                        <a:pt x="33" y="407"/>
                      </a:lnTo>
                      <a:lnTo>
                        <a:pt x="26" y="456"/>
                      </a:lnTo>
                      <a:lnTo>
                        <a:pt x="19" y="501"/>
                      </a:lnTo>
                      <a:lnTo>
                        <a:pt x="12" y="537"/>
                      </a:lnTo>
                      <a:lnTo>
                        <a:pt x="10" y="563"/>
                      </a:lnTo>
                      <a:lnTo>
                        <a:pt x="5" y="582"/>
                      </a:lnTo>
                      <a:lnTo>
                        <a:pt x="3" y="596"/>
                      </a:lnTo>
                      <a:lnTo>
                        <a:pt x="3" y="603"/>
                      </a:lnTo>
                      <a:lnTo>
                        <a:pt x="3" y="608"/>
                      </a:lnTo>
                      <a:lnTo>
                        <a:pt x="0" y="608"/>
                      </a:lnTo>
                      <a:lnTo>
                        <a:pt x="0" y="610"/>
                      </a:lnTo>
                      <a:lnTo>
                        <a:pt x="0" y="610"/>
                      </a:lnTo>
                      <a:lnTo>
                        <a:pt x="0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5" y="608"/>
                      </a:lnTo>
                      <a:lnTo>
                        <a:pt x="10" y="605"/>
                      </a:lnTo>
                      <a:lnTo>
                        <a:pt x="19" y="600"/>
                      </a:lnTo>
                      <a:lnTo>
                        <a:pt x="33" y="591"/>
                      </a:lnTo>
                      <a:lnTo>
                        <a:pt x="57" y="577"/>
                      </a:lnTo>
                      <a:lnTo>
                        <a:pt x="88" y="558"/>
                      </a:lnTo>
                      <a:lnTo>
                        <a:pt x="130" y="532"/>
                      </a:lnTo>
                      <a:lnTo>
                        <a:pt x="185" y="499"/>
                      </a:lnTo>
                      <a:lnTo>
                        <a:pt x="246" y="461"/>
                      </a:lnTo>
                      <a:lnTo>
                        <a:pt x="317" y="419"/>
                      </a:lnTo>
                      <a:lnTo>
                        <a:pt x="388" y="374"/>
                      </a:lnTo>
                      <a:lnTo>
                        <a:pt x="461" y="331"/>
                      </a:lnTo>
                      <a:lnTo>
                        <a:pt x="529" y="289"/>
                      </a:lnTo>
                      <a:lnTo>
                        <a:pt x="591" y="251"/>
                      </a:lnTo>
                      <a:lnTo>
                        <a:pt x="645" y="218"/>
                      </a:lnTo>
                      <a:lnTo>
                        <a:pt x="688" y="192"/>
                      </a:lnTo>
                      <a:lnTo>
                        <a:pt x="718" y="173"/>
                      </a:lnTo>
                      <a:lnTo>
                        <a:pt x="742" y="159"/>
                      </a:lnTo>
                      <a:lnTo>
                        <a:pt x="756" y="149"/>
                      </a:lnTo>
                      <a:lnTo>
                        <a:pt x="766" y="145"/>
                      </a:lnTo>
                      <a:lnTo>
                        <a:pt x="770" y="142"/>
                      </a:lnTo>
                      <a:lnTo>
                        <a:pt x="773" y="140"/>
                      </a:lnTo>
                      <a:lnTo>
                        <a:pt x="773" y="140"/>
                      </a:lnTo>
                      <a:lnTo>
                        <a:pt x="773" y="14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5" name="Freeform 51">
                  <a:extLst>
                    <a:ext uri="{FF2B5EF4-FFF2-40B4-BE49-F238E27FC236}">
                      <a16:creationId xmlns:a16="http://schemas.microsoft.com/office/drawing/2014/main" id="{40A26AC0-BDF4-426A-80DC-CBFF6C676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5" y="2659"/>
                  <a:ext cx="645" cy="876"/>
                </a:xfrm>
                <a:custGeom>
                  <a:avLst/>
                  <a:gdLst>
                    <a:gd name="T0" fmla="*/ 643 w 645"/>
                    <a:gd name="T1" fmla="*/ 869 h 876"/>
                    <a:gd name="T2" fmla="*/ 633 w 645"/>
                    <a:gd name="T3" fmla="*/ 841 h 876"/>
                    <a:gd name="T4" fmla="*/ 617 w 645"/>
                    <a:gd name="T5" fmla="*/ 779 h 876"/>
                    <a:gd name="T6" fmla="*/ 584 w 645"/>
                    <a:gd name="T7" fmla="*/ 668 h 876"/>
                    <a:gd name="T8" fmla="*/ 539 w 645"/>
                    <a:gd name="T9" fmla="*/ 517 h 876"/>
                    <a:gd name="T10" fmla="*/ 492 w 645"/>
                    <a:gd name="T11" fmla="*/ 354 h 876"/>
                    <a:gd name="T12" fmla="*/ 447 w 645"/>
                    <a:gd name="T13" fmla="*/ 205 h 876"/>
                    <a:gd name="T14" fmla="*/ 416 w 645"/>
                    <a:gd name="T15" fmla="*/ 96 h 876"/>
                    <a:gd name="T16" fmla="*/ 399 w 645"/>
                    <a:gd name="T17" fmla="*/ 35 h 876"/>
                    <a:gd name="T18" fmla="*/ 390 w 645"/>
                    <a:gd name="T19" fmla="*/ 7 h 876"/>
                    <a:gd name="T20" fmla="*/ 390 w 645"/>
                    <a:gd name="T21" fmla="*/ 0 h 876"/>
                    <a:gd name="T22" fmla="*/ 390 w 645"/>
                    <a:gd name="T23" fmla="*/ 0 h 876"/>
                    <a:gd name="T24" fmla="*/ 388 w 645"/>
                    <a:gd name="T25" fmla="*/ 0 h 876"/>
                    <a:gd name="T26" fmla="*/ 388 w 645"/>
                    <a:gd name="T27" fmla="*/ 0 h 876"/>
                    <a:gd name="T28" fmla="*/ 388 w 645"/>
                    <a:gd name="T29" fmla="*/ 0 h 876"/>
                    <a:gd name="T30" fmla="*/ 388 w 645"/>
                    <a:gd name="T31" fmla="*/ 0 h 876"/>
                    <a:gd name="T32" fmla="*/ 388 w 645"/>
                    <a:gd name="T33" fmla="*/ 0 h 876"/>
                    <a:gd name="T34" fmla="*/ 388 w 645"/>
                    <a:gd name="T35" fmla="*/ 0 h 876"/>
                    <a:gd name="T36" fmla="*/ 388 w 645"/>
                    <a:gd name="T37" fmla="*/ 0 h 876"/>
                    <a:gd name="T38" fmla="*/ 388 w 645"/>
                    <a:gd name="T39" fmla="*/ 0 h 876"/>
                    <a:gd name="T40" fmla="*/ 383 w 645"/>
                    <a:gd name="T41" fmla="*/ 4 h 876"/>
                    <a:gd name="T42" fmla="*/ 371 w 645"/>
                    <a:gd name="T43" fmla="*/ 26 h 876"/>
                    <a:gd name="T44" fmla="*/ 343 w 645"/>
                    <a:gd name="T45" fmla="*/ 73 h 876"/>
                    <a:gd name="T46" fmla="*/ 291 w 645"/>
                    <a:gd name="T47" fmla="*/ 155 h 876"/>
                    <a:gd name="T48" fmla="*/ 225 w 645"/>
                    <a:gd name="T49" fmla="*/ 269 h 876"/>
                    <a:gd name="T50" fmla="*/ 151 w 645"/>
                    <a:gd name="T51" fmla="*/ 387 h 876"/>
                    <a:gd name="T52" fmla="*/ 88 w 645"/>
                    <a:gd name="T53" fmla="*/ 493 h 876"/>
                    <a:gd name="T54" fmla="*/ 40 w 645"/>
                    <a:gd name="T55" fmla="*/ 569 h 876"/>
                    <a:gd name="T56" fmla="*/ 17 w 645"/>
                    <a:gd name="T57" fmla="*/ 611 h 876"/>
                    <a:gd name="T58" fmla="*/ 5 w 645"/>
                    <a:gd name="T59" fmla="*/ 630 h 876"/>
                    <a:gd name="T60" fmla="*/ 0 w 645"/>
                    <a:gd name="T61" fmla="*/ 635 h 876"/>
                    <a:gd name="T62" fmla="*/ 0 w 645"/>
                    <a:gd name="T63" fmla="*/ 635 h 876"/>
                    <a:gd name="T64" fmla="*/ 5 w 645"/>
                    <a:gd name="T65" fmla="*/ 635 h 876"/>
                    <a:gd name="T66" fmla="*/ 14 w 645"/>
                    <a:gd name="T67" fmla="*/ 637 h 876"/>
                    <a:gd name="T68" fmla="*/ 36 w 645"/>
                    <a:gd name="T69" fmla="*/ 644 h 876"/>
                    <a:gd name="T70" fmla="*/ 76 w 645"/>
                    <a:gd name="T71" fmla="*/ 656 h 876"/>
                    <a:gd name="T72" fmla="*/ 132 w 645"/>
                    <a:gd name="T73" fmla="*/ 673 h 876"/>
                    <a:gd name="T74" fmla="*/ 203 w 645"/>
                    <a:gd name="T75" fmla="*/ 694 h 876"/>
                    <a:gd name="T76" fmla="*/ 281 w 645"/>
                    <a:gd name="T77" fmla="*/ 722 h 876"/>
                    <a:gd name="T78" fmla="*/ 362 w 645"/>
                    <a:gd name="T79" fmla="*/ 751 h 876"/>
                    <a:gd name="T80" fmla="*/ 440 w 645"/>
                    <a:gd name="T81" fmla="*/ 784 h 876"/>
                    <a:gd name="T82" fmla="*/ 508 w 645"/>
                    <a:gd name="T83" fmla="*/ 815 h 876"/>
                    <a:gd name="T84" fmla="*/ 567 w 645"/>
                    <a:gd name="T85" fmla="*/ 841 h 876"/>
                    <a:gd name="T86" fmla="*/ 607 w 645"/>
                    <a:gd name="T87" fmla="*/ 859 h 876"/>
                    <a:gd name="T88" fmla="*/ 631 w 645"/>
                    <a:gd name="T89" fmla="*/ 871 h 876"/>
                    <a:gd name="T90" fmla="*/ 640 w 645"/>
                    <a:gd name="T91" fmla="*/ 876 h 876"/>
                    <a:gd name="T92" fmla="*/ 643 w 645"/>
                    <a:gd name="T93" fmla="*/ 876 h 876"/>
                    <a:gd name="T94" fmla="*/ 645 w 645"/>
                    <a:gd name="T95" fmla="*/ 876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45" h="876">
                      <a:moveTo>
                        <a:pt x="643" y="874"/>
                      </a:moveTo>
                      <a:lnTo>
                        <a:pt x="643" y="869"/>
                      </a:lnTo>
                      <a:lnTo>
                        <a:pt x="638" y="859"/>
                      </a:lnTo>
                      <a:lnTo>
                        <a:pt x="633" y="841"/>
                      </a:lnTo>
                      <a:lnTo>
                        <a:pt x="626" y="815"/>
                      </a:lnTo>
                      <a:lnTo>
                        <a:pt x="617" y="779"/>
                      </a:lnTo>
                      <a:lnTo>
                        <a:pt x="603" y="732"/>
                      </a:lnTo>
                      <a:lnTo>
                        <a:pt x="584" y="668"/>
                      </a:lnTo>
                      <a:lnTo>
                        <a:pt x="562" y="597"/>
                      </a:lnTo>
                      <a:lnTo>
                        <a:pt x="539" y="517"/>
                      </a:lnTo>
                      <a:lnTo>
                        <a:pt x="515" y="437"/>
                      </a:lnTo>
                      <a:lnTo>
                        <a:pt x="492" y="354"/>
                      </a:lnTo>
                      <a:lnTo>
                        <a:pt x="468" y="276"/>
                      </a:lnTo>
                      <a:lnTo>
                        <a:pt x="447" y="205"/>
                      </a:lnTo>
                      <a:lnTo>
                        <a:pt x="430" y="144"/>
                      </a:lnTo>
                      <a:lnTo>
                        <a:pt x="416" y="96"/>
                      </a:lnTo>
                      <a:lnTo>
                        <a:pt x="407" y="61"/>
                      </a:lnTo>
                      <a:lnTo>
                        <a:pt x="399" y="35"/>
                      </a:lnTo>
                      <a:lnTo>
                        <a:pt x="395" y="18"/>
                      </a:lnTo>
                      <a:lnTo>
                        <a:pt x="390" y="7"/>
                      </a:lnTo>
                      <a:lnTo>
                        <a:pt x="390" y="2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5" y="2"/>
                      </a:lnTo>
                      <a:lnTo>
                        <a:pt x="383" y="4"/>
                      </a:lnTo>
                      <a:lnTo>
                        <a:pt x="378" y="14"/>
                      </a:lnTo>
                      <a:lnTo>
                        <a:pt x="371" y="26"/>
                      </a:lnTo>
                      <a:lnTo>
                        <a:pt x="359" y="47"/>
                      </a:lnTo>
                      <a:lnTo>
                        <a:pt x="343" y="73"/>
                      </a:lnTo>
                      <a:lnTo>
                        <a:pt x="319" y="111"/>
                      </a:lnTo>
                      <a:lnTo>
                        <a:pt x="291" y="155"/>
                      </a:lnTo>
                      <a:lnTo>
                        <a:pt x="260" y="210"/>
                      </a:lnTo>
                      <a:lnTo>
                        <a:pt x="225" y="269"/>
                      </a:lnTo>
                      <a:lnTo>
                        <a:pt x="187" y="328"/>
                      </a:lnTo>
                      <a:lnTo>
                        <a:pt x="151" y="387"/>
                      </a:lnTo>
                      <a:lnTo>
                        <a:pt x="118" y="441"/>
                      </a:lnTo>
                      <a:lnTo>
                        <a:pt x="88" y="493"/>
                      </a:lnTo>
                      <a:lnTo>
                        <a:pt x="62" y="536"/>
                      </a:lnTo>
                      <a:lnTo>
                        <a:pt x="40" y="569"/>
                      </a:lnTo>
                      <a:lnTo>
                        <a:pt x="26" y="592"/>
                      </a:lnTo>
                      <a:lnTo>
                        <a:pt x="17" y="611"/>
                      </a:lnTo>
                      <a:lnTo>
                        <a:pt x="7" y="623"/>
                      </a:lnTo>
                      <a:lnTo>
                        <a:pt x="5" y="630"/>
                      </a:lnTo>
                      <a:lnTo>
                        <a:pt x="3" y="633"/>
                      </a:lnTo>
                      <a:lnTo>
                        <a:pt x="0" y="635"/>
                      </a:lnTo>
                      <a:lnTo>
                        <a:pt x="0" y="635"/>
                      </a:lnTo>
                      <a:lnTo>
                        <a:pt x="0" y="635"/>
                      </a:lnTo>
                      <a:lnTo>
                        <a:pt x="3" y="635"/>
                      </a:lnTo>
                      <a:lnTo>
                        <a:pt x="5" y="635"/>
                      </a:lnTo>
                      <a:lnTo>
                        <a:pt x="7" y="637"/>
                      </a:lnTo>
                      <a:lnTo>
                        <a:pt x="14" y="637"/>
                      </a:lnTo>
                      <a:lnTo>
                        <a:pt x="24" y="642"/>
                      </a:lnTo>
                      <a:lnTo>
                        <a:pt x="36" y="644"/>
                      </a:lnTo>
                      <a:lnTo>
                        <a:pt x="55" y="649"/>
                      </a:lnTo>
                      <a:lnTo>
                        <a:pt x="76" y="656"/>
                      </a:lnTo>
                      <a:lnTo>
                        <a:pt x="102" y="663"/>
                      </a:lnTo>
                      <a:lnTo>
                        <a:pt x="132" y="673"/>
                      </a:lnTo>
                      <a:lnTo>
                        <a:pt x="168" y="685"/>
                      </a:lnTo>
                      <a:lnTo>
                        <a:pt x="203" y="694"/>
                      </a:lnTo>
                      <a:lnTo>
                        <a:pt x="241" y="708"/>
                      </a:lnTo>
                      <a:lnTo>
                        <a:pt x="281" y="722"/>
                      </a:lnTo>
                      <a:lnTo>
                        <a:pt x="321" y="737"/>
                      </a:lnTo>
                      <a:lnTo>
                        <a:pt x="362" y="751"/>
                      </a:lnTo>
                      <a:lnTo>
                        <a:pt x="402" y="767"/>
                      </a:lnTo>
                      <a:lnTo>
                        <a:pt x="440" y="784"/>
                      </a:lnTo>
                      <a:lnTo>
                        <a:pt x="475" y="798"/>
                      </a:lnTo>
                      <a:lnTo>
                        <a:pt x="508" y="815"/>
                      </a:lnTo>
                      <a:lnTo>
                        <a:pt x="539" y="829"/>
                      </a:lnTo>
                      <a:lnTo>
                        <a:pt x="567" y="841"/>
                      </a:lnTo>
                      <a:lnTo>
                        <a:pt x="588" y="852"/>
                      </a:lnTo>
                      <a:lnTo>
                        <a:pt x="607" y="859"/>
                      </a:lnTo>
                      <a:lnTo>
                        <a:pt x="621" y="867"/>
                      </a:lnTo>
                      <a:lnTo>
                        <a:pt x="631" y="871"/>
                      </a:lnTo>
                      <a:lnTo>
                        <a:pt x="638" y="874"/>
                      </a:lnTo>
                      <a:lnTo>
                        <a:pt x="640" y="876"/>
                      </a:lnTo>
                      <a:lnTo>
                        <a:pt x="643" y="876"/>
                      </a:lnTo>
                      <a:lnTo>
                        <a:pt x="643" y="876"/>
                      </a:lnTo>
                      <a:lnTo>
                        <a:pt x="645" y="876"/>
                      </a:lnTo>
                      <a:lnTo>
                        <a:pt x="645" y="876"/>
                      </a:lnTo>
                      <a:lnTo>
                        <a:pt x="643" y="87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6" name="Freeform 52">
                  <a:extLst>
                    <a:ext uri="{FF2B5EF4-FFF2-40B4-BE49-F238E27FC236}">
                      <a16:creationId xmlns:a16="http://schemas.microsoft.com/office/drawing/2014/main" id="{D966A31D-BC9B-4612-A1D2-A999BA5F8D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0" y="2659"/>
                  <a:ext cx="889" cy="876"/>
                </a:xfrm>
                <a:custGeom>
                  <a:avLst/>
                  <a:gdLst>
                    <a:gd name="T0" fmla="*/ 886 w 889"/>
                    <a:gd name="T1" fmla="*/ 304 h 876"/>
                    <a:gd name="T2" fmla="*/ 870 w 889"/>
                    <a:gd name="T3" fmla="*/ 300 h 876"/>
                    <a:gd name="T4" fmla="*/ 825 w 889"/>
                    <a:gd name="T5" fmla="*/ 283 h 876"/>
                    <a:gd name="T6" fmla="*/ 737 w 889"/>
                    <a:gd name="T7" fmla="*/ 252 h 876"/>
                    <a:gd name="T8" fmla="*/ 598 w 889"/>
                    <a:gd name="T9" fmla="*/ 205 h 876"/>
                    <a:gd name="T10" fmla="*/ 435 w 889"/>
                    <a:gd name="T11" fmla="*/ 148 h 876"/>
                    <a:gd name="T12" fmla="*/ 274 w 889"/>
                    <a:gd name="T13" fmla="*/ 94 h 876"/>
                    <a:gd name="T14" fmla="*/ 142 w 889"/>
                    <a:gd name="T15" fmla="*/ 47 h 876"/>
                    <a:gd name="T16" fmla="*/ 62 w 889"/>
                    <a:gd name="T17" fmla="*/ 18 h 876"/>
                    <a:gd name="T18" fmla="*/ 19 w 889"/>
                    <a:gd name="T19" fmla="*/ 4 h 876"/>
                    <a:gd name="T20" fmla="*/ 5 w 889"/>
                    <a:gd name="T21" fmla="*/ 0 h 876"/>
                    <a:gd name="T22" fmla="*/ 3 w 889"/>
                    <a:gd name="T23" fmla="*/ 0 h 876"/>
                    <a:gd name="T24" fmla="*/ 3 w 889"/>
                    <a:gd name="T25" fmla="*/ 0 h 876"/>
                    <a:gd name="T26" fmla="*/ 3 w 889"/>
                    <a:gd name="T27" fmla="*/ 0 h 876"/>
                    <a:gd name="T28" fmla="*/ 3 w 889"/>
                    <a:gd name="T29" fmla="*/ 0 h 876"/>
                    <a:gd name="T30" fmla="*/ 3 w 889"/>
                    <a:gd name="T31" fmla="*/ 0 h 876"/>
                    <a:gd name="T32" fmla="*/ 3 w 889"/>
                    <a:gd name="T33" fmla="*/ 0 h 876"/>
                    <a:gd name="T34" fmla="*/ 3 w 889"/>
                    <a:gd name="T35" fmla="*/ 0 h 876"/>
                    <a:gd name="T36" fmla="*/ 0 w 889"/>
                    <a:gd name="T37" fmla="*/ 0 h 876"/>
                    <a:gd name="T38" fmla="*/ 0 w 889"/>
                    <a:gd name="T39" fmla="*/ 2 h 876"/>
                    <a:gd name="T40" fmla="*/ 3 w 889"/>
                    <a:gd name="T41" fmla="*/ 2 h 876"/>
                    <a:gd name="T42" fmla="*/ 7 w 889"/>
                    <a:gd name="T43" fmla="*/ 18 h 876"/>
                    <a:gd name="T44" fmla="*/ 19 w 889"/>
                    <a:gd name="T45" fmla="*/ 61 h 876"/>
                    <a:gd name="T46" fmla="*/ 43 w 889"/>
                    <a:gd name="T47" fmla="*/ 144 h 876"/>
                    <a:gd name="T48" fmla="*/ 83 w 889"/>
                    <a:gd name="T49" fmla="*/ 276 h 876"/>
                    <a:gd name="T50" fmla="*/ 128 w 889"/>
                    <a:gd name="T51" fmla="*/ 437 h 876"/>
                    <a:gd name="T52" fmla="*/ 175 w 889"/>
                    <a:gd name="T53" fmla="*/ 597 h 876"/>
                    <a:gd name="T54" fmla="*/ 215 w 889"/>
                    <a:gd name="T55" fmla="*/ 732 h 876"/>
                    <a:gd name="T56" fmla="*/ 239 w 889"/>
                    <a:gd name="T57" fmla="*/ 815 h 876"/>
                    <a:gd name="T58" fmla="*/ 253 w 889"/>
                    <a:gd name="T59" fmla="*/ 859 h 876"/>
                    <a:gd name="T60" fmla="*/ 258 w 889"/>
                    <a:gd name="T61" fmla="*/ 874 h 876"/>
                    <a:gd name="T62" fmla="*/ 258 w 889"/>
                    <a:gd name="T63" fmla="*/ 876 h 876"/>
                    <a:gd name="T64" fmla="*/ 258 w 889"/>
                    <a:gd name="T65" fmla="*/ 876 h 876"/>
                    <a:gd name="T66" fmla="*/ 265 w 889"/>
                    <a:gd name="T67" fmla="*/ 871 h 876"/>
                    <a:gd name="T68" fmla="*/ 279 w 889"/>
                    <a:gd name="T69" fmla="*/ 857 h 876"/>
                    <a:gd name="T70" fmla="*/ 307 w 889"/>
                    <a:gd name="T71" fmla="*/ 829 h 876"/>
                    <a:gd name="T72" fmla="*/ 355 w 889"/>
                    <a:gd name="T73" fmla="*/ 784 h 876"/>
                    <a:gd name="T74" fmla="*/ 414 w 889"/>
                    <a:gd name="T75" fmla="*/ 725 h 876"/>
                    <a:gd name="T76" fmla="*/ 485 w 889"/>
                    <a:gd name="T77" fmla="*/ 656 h 876"/>
                    <a:gd name="T78" fmla="*/ 562 w 889"/>
                    <a:gd name="T79" fmla="*/ 585 h 876"/>
                    <a:gd name="T80" fmla="*/ 640 w 889"/>
                    <a:gd name="T81" fmla="*/ 515 h 876"/>
                    <a:gd name="T82" fmla="*/ 716 w 889"/>
                    <a:gd name="T83" fmla="*/ 451 h 876"/>
                    <a:gd name="T84" fmla="*/ 782 w 889"/>
                    <a:gd name="T85" fmla="*/ 394 h 876"/>
                    <a:gd name="T86" fmla="*/ 832 w 889"/>
                    <a:gd name="T87" fmla="*/ 352 h 876"/>
                    <a:gd name="T88" fmla="*/ 865 w 889"/>
                    <a:gd name="T89" fmla="*/ 326 h 876"/>
                    <a:gd name="T90" fmla="*/ 881 w 889"/>
                    <a:gd name="T91" fmla="*/ 311 h 876"/>
                    <a:gd name="T92" fmla="*/ 886 w 889"/>
                    <a:gd name="T93" fmla="*/ 307 h 876"/>
                    <a:gd name="T94" fmla="*/ 889 w 889"/>
                    <a:gd name="T95" fmla="*/ 307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9" h="876">
                      <a:moveTo>
                        <a:pt x="889" y="307"/>
                      </a:moveTo>
                      <a:lnTo>
                        <a:pt x="886" y="304"/>
                      </a:lnTo>
                      <a:lnTo>
                        <a:pt x="879" y="304"/>
                      </a:lnTo>
                      <a:lnTo>
                        <a:pt x="870" y="300"/>
                      </a:lnTo>
                      <a:lnTo>
                        <a:pt x="851" y="292"/>
                      </a:lnTo>
                      <a:lnTo>
                        <a:pt x="825" y="283"/>
                      </a:lnTo>
                      <a:lnTo>
                        <a:pt x="787" y="271"/>
                      </a:lnTo>
                      <a:lnTo>
                        <a:pt x="737" y="252"/>
                      </a:lnTo>
                      <a:lnTo>
                        <a:pt x="671" y="231"/>
                      </a:lnTo>
                      <a:lnTo>
                        <a:pt x="598" y="205"/>
                      </a:lnTo>
                      <a:lnTo>
                        <a:pt x="518" y="177"/>
                      </a:lnTo>
                      <a:lnTo>
                        <a:pt x="435" y="148"/>
                      </a:lnTo>
                      <a:lnTo>
                        <a:pt x="352" y="120"/>
                      </a:lnTo>
                      <a:lnTo>
                        <a:pt x="274" y="94"/>
                      </a:lnTo>
                      <a:lnTo>
                        <a:pt x="203" y="68"/>
                      </a:lnTo>
                      <a:lnTo>
                        <a:pt x="142" y="47"/>
                      </a:lnTo>
                      <a:lnTo>
                        <a:pt x="97" y="33"/>
                      </a:lnTo>
                      <a:lnTo>
                        <a:pt x="62" y="18"/>
                      </a:lnTo>
                      <a:lnTo>
                        <a:pt x="36" y="11"/>
                      </a:lnTo>
                      <a:lnTo>
                        <a:pt x="19" y="4"/>
                      </a:lnTo>
                      <a:lnTo>
                        <a:pt x="10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9"/>
                      </a:lnTo>
                      <a:lnTo>
                        <a:pt x="7" y="18"/>
                      </a:lnTo>
                      <a:lnTo>
                        <a:pt x="12" y="35"/>
                      </a:lnTo>
                      <a:lnTo>
                        <a:pt x="19" y="61"/>
                      </a:lnTo>
                      <a:lnTo>
                        <a:pt x="29" y="96"/>
                      </a:lnTo>
                      <a:lnTo>
                        <a:pt x="43" y="144"/>
                      </a:lnTo>
                      <a:lnTo>
                        <a:pt x="62" y="205"/>
                      </a:lnTo>
                      <a:lnTo>
                        <a:pt x="83" y="276"/>
                      </a:lnTo>
                      <a:lnTo>
                        <a:pt x="104" y="354"/>
                      </a:lnTo>
                      <a:lnTo>
                        <a:pt x="128" y="437"/>
                      </a:lnTo>
                      <a:lnTo>
                        <a:pt x="154" y="517"/>
                      </a:lnTo>
                      <a:lnTo>
                        <a:pt x="175" y="597"/>
                      </a:lnTo>
                      <a:lnTo>
                        <a:pt x="196" y="668"/>
                      </a:lnTo>
                      <a:lnTo>
                        <a:pt x="215" y="732"/>
                      </a:lnTo>
                      <a:lnTo>
                        <a:pt x="229" y="779"/>
                      </a:lnTo>
                      <a:lnTo>
                        <a:pt x="239" y="815"/>
                      </a:lnTo>
                      <a:lnTo>
                        <a:pt x="248" y="841"/>
                      </a:lnTo>
                      <a:lnTo>
                        <a:pt x="253" y="859"/>
                      </a:lnTo>
                      <a:lnTo>
                        <a:pt x="255" y="869"/>
                      </a:lnTo>
                      <a:lnTo>
                        <a:pt x="258" y="874"/>
                      </a:lnTo>
                      <a:lnTo>
                        <a:pt x="258" y="876"/>
                      </a:lnTo>
                      <a:lnTo>
                        <a:pt x="258" y="876"/>
                      </a:lnTo>
                      <a:lnTo>
                        <a:pt x="258" y="876"/>
                      </a:lnTo>
                      <a:lnTo>
                        <a:pt x="258" y="876"/>
                      </a:lnTo>
                      <a:lnTo>
                        <a:pt x="260" y="874"/>
                      </a:lnTo>
                      <a:lnTo>
                        <a:pt x="265" y="871"/>
                      </a:lnTo>
                      <a:lnTo>
                        <a:pt x="270" y="864"/>
                      </a:lnTo>
                      <a:lnTo>
                        <a:pt x="279" y="857"/>
                      </a:lnTo>
                      <a:lnTo>
                        <a:pt x="291" y="845"/>
                      </a:lnTo>
                      <a:lnTo>
                        <a:pt x="307" y="829"/>
                      </a:lnTo>
                      <a:lnTo>
                        <a:pt x="329" y="807"/>
                      </a:lnTo>
                      <a:lnTo>
                        <a:pt x="355" y="784"/>
                      </a:lnTo>
                      <a:lnTo>
                        <a:pt x="383" y="755"/>
                      </a:lnTo>
                      <a:lnTo>
                        <a:pt x="414" y="725"/>
                      </a:lnTo>
                      <a:lnTo>
                        <a:pt x="449" y="692"/>
                      </a:lnTo>
                      <a:lnTo>
                        <a:pt x="485" y="656"/>
                      </a:lnTo>
                      <a:lnTo>
                        <a:pt x="522" y="621"/>
                      </a:lnTo>
                      <a:lnTo>
                        <a:pt x="562" y="585"/>
                      </a:lnTo>
                      <a:lnTo>
                        <a:pt x="600" y="550"/>
                      </a:lnTo>
                      <a:lnTo>
                        <a:pt x="640" y="515"/>
                      </a:lnTo>
                      <a:lnTo>
                        <a:pt x="678" y="481"/>
                      </a:lnTo>
                      <a:lnTo>
                        <a:pt x="716" y="451"/>
                      </a:lnTo>
                      <a:lnTo>
                        <a:pt x="749" y="422"/>
                      </a:lnTo>
                      <a:lnTo>
                        <a:pt x="782" y="394"/>
                      </a:lnTo>
                      <a:lnTo>
                        <a:pt x="808" y="373"/>
                      </a:lnTo>
                      <a:lnTo>
                        <a:pt x="832" y="352"/>
                      </a:lnTo>
                      <a:lnTo>
                        <a:pt x="851" y="337"/>
                      </a:lnTo>
                      <a:lnTo>
                        <a:pt x="865" y="326"/>
                      </a:lnTo>
                      <a:lnTo>
                        <a:pt x="874" y="318"/>
                      </a:lnTo>
                      <a:lnTo>
                        <a:pt x="881" y="311"/>
                      </a:lnTo>
                      <a:lnTo>
                        <a:pt x="884" y="309"/>
                      </a:lnTo>
                      <a:lnTo>
                        <a:pt x="886" y="307"/>
                      </a:lnTo>
                      <a:lnTo>
                        <a:pt x="889" y="307"/>
                      </a:lnTo>
                      <a:lnTo>
                        <a:pt x="889" y="307"/>
                      </a:lnTo>
                      <a:lnTo>
                        <a:pt x="889" y="30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7" name="Freeform 53">
                  <a:extLst>
                    <a:ext uri="{FF2B5EF4-FFF2-40B4-BE49-F238E27FC236}">
                      <a16:creationId xmlns:a16="http://schemas.microsoft.com/office/drawing/2014/main" id="{9D5D3E60-63B8-4185-ADF2-E4FFA349F4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0" y="2191"/>
                  <a:ext cx="886" cy="775"/>
                </a:xfrm>
                <a:custGeom>
                  <a:avLst/>
                  <a:gdLst>
                    <a:gd name="T0" fmla="*/ 886 w 886"/>
                    <a:gd name="T1" fmla="*/ 772 h 775"/>
                    <a:gd name="T2" fmla="*/ 884 w 886"/>
                    <a:gd name="T3" fmla="*/ 758 h 775"/>
                    <a:gd name="T4" fmla="*/ 879 w 886"/>
                    <a:gd name="T5" fmla="*/ 732 h 775"/>
                    <a:gd name="T6" fmla="*/ 870 w 886"/>
                    <a:gd name="T7" fmla="*/ 683 h 775"/>
                    <a:gd name="T8" fmla="*/ 855 w 886"/>
                    <a:gd name="T9" fmla="*/ 612 h 775"/>
                    <a:gd name="T10" fmla="*/ 839 w 886"/>
                    <a:gd name="T11" fmla="*/ 529 h 775"/>
                    <a:gd name="T12" fmla="*/ 822 w 886"/>
                    <a:gd name="T13" fmla="*/ 434 h 775"/>
                    <a:gd name="T14" fmla="*/ 808 w 886"/>
                    <a:gd name="T15" fmla="*/ 338 h 775"/>
                    <a:gd name="T16" fmla="*/ 796 w 886"/>
                    <a:gd name="T17" fmla="*/ 245 h 775"/>
                    <a:gd name="T18" fmla="*/ 787 w 886"/>
                    <a:gd name="T19" fmla="*/ 160 h 775"/>
                    <a:gd name="T20" fmla="*/ 780 w 886"/>
                    <a:gd name="T21" fmla="*/ 90 h 775"/>
                    <a:gd name="T22" fmla="*/ 775 w 886"/>
                    <a:gd name="T23" fmla="*/ 42 h 775"/>
                    <a:gd name="T24" fmla="*/ 773 w 886"/>
                    <a:gd name="T25" fmla="*/ 14 h 775"/>
                    <a:gd name="T26" fmla="*/ 773 w 886"/>
                    <a:gd name="T27" fmla="*/ 2 h 775"/>
                    <a:gd name="T28" fmla="*/ 773 w 886"/>
                    <a:gd name="T29" fmla="*/ 0 h 775"/>
                    <a:gd name="T30" fmla="*/ 770 w 886"/>
                    <a:gd name="T31" fmla="*/ 0 h 775"/>
                    <a:gd name="T32" fmla="*/ 766 w 886"/>
                    <a:gd name="T33" fmla="*/ 2 h 775"/>
                    <a:gd name="T34" fmla="*/ 742 w 886"/>
                    <a:gd name="T35" fmla="*/ 19 h 775"/>
                    <a:gd name="T36" fmla="*/ 688 w 886"/>
                    <a:gd name="T37" fmla="*/ 52 h 775"/>
                    <a:gd name="T38" fmla="*/ 591 w 886"/>
                    <a:gd name="T39" fmla="*/ 108 h 775"/>
                    <a:gd name="T40" fmla="*/ 459 w 886"/>
                    <a:gd name="T41" fmla="*/ 189 h 775"/>
                    <a:gd name="T42" fmla="*/ 314 w 886"/>
                    <a:gd name="T43" fmla="*/ 276 h 775"/>
                    <a:gd name="T44" fmla="*/ 182 w 886"/>
                    <a:gd name="T45" fmla="*/ 357 h 775"/>
                    <a:gd name="T46" fmla="*/ 88 w 886"/>
                    <a:gd name="T47" fmla="*/ 416 h 775"/>
                    <a:gd name="T48" fmla="*/ 33 w 886"/>
                    <a:gd name="T49" fmla="*/ 449 h 775"/>
                    <a:gd name="T50" fmla="*/ 7 w 886"/>
                    <a:gd name="T51" fmla="*/ 463 h 775"/>
                    <a:gd name="T52" fmla="*/ 3 w 886"/>
                    <a:gd name="T53" fmla="*/ 468 h 775"/>
                    <a:gd name="T54" fmla="*/ 3 w 886"/>
                    <a:gd name="T55" fmla="*/ 468 h 775"/>
                    <a:gd name="T56" fmla="*/ 3 w 886"/>
                    <a:gd name="T57" fmla="*/ 468 h 775"/>
                    <a:gd name="T58" fmla="*/ 0 w 886"/>
                    <a:gd name="T59" fmla="*/ 468 h 775"/>
                    <a:gd name="T60" fmla="*/ 0 w 886"/>
                    <a:gd name="T61" fmla="*/ 468 h 775"/>
                    <a:gd name="T62" fmla="*/ 0 w 886"/>
                    <a:gd name="T63" fmla="*/ 470 h 775"/>
                    <a:gd name="T64" fmla="*/ 3 w 886"/>
                    <a:gd name="T65" fmla="*/ 470 h 775"/>
                    <a:gd name="T66" fmla="*/ 3 w 886"/>
                    <a:gd name="T67" fmla="*/ 470 h 775"/>
                    <a:gd name="T68" fmla="*/ 3 w 886"/>
                    <a:gd name="T69" fmla="*/ 470 h 775"/>
                    <a:gd name="T70" fmla="*/ 3 w 886"/>
                    <a:gd name="T71" fmla="*/ 470 h 775"/>
                    <a:gd name="T72" fmla="*/ 10 w 886"/>
                    <a:gd name="T73" fmla="*/ 472 h 775"/>
                    <a:gd name="T74" fmla="*/ 36 w 886"/>
                    <a:gd name="T75" fmla="*/ 482 h 775"/>
                    <a:gd name="T76" fmla="*/ 95 w 886"/>
                    <a:gd name="T77" fmla="*/ 501 h 775"/>
                    <a:gd name="T78" fmla="*/ 203 w 886"/>
                    <a:gd name="T79" fmla="*/ 538 h 775"/>
                    <a:gd name="T80" fmla="*/ 352 w 886"/>
                    <a:gd name="T81" fmla="*/ 590 h 775"/>
                    <a:gd name="T82" fmla="*/ 518 w 886"/>
                    <a:gd name="T83" fmla="*/ 647 h 775"/>
                    <a:gd name="T84" fmla="*/ 671 w 886"/>
                    <a:gd name="T85" fmla="*/ 701 h 775"/>
                    <a:gd name="T86" fmla="*/ 787 w 886"/>
                    <a:gd name="T87" fmla="*/ 739 h 775"/>
                    <a:gd name="T88" fmla="*/ 851 w 886"/>
                    <a:gd name="T89" fmla="*/ 763 h 775"/>
                    <a:gd name="T90" fmla="*/ 879 w 886"/>
                    <a:gd name="T91" fmla="*/ 772 h 775"/>
                    <a:gd name="T92" fmla="*/ 886 w 886"/>
                    <a:gd name="T93" fmla="*/ 775 h 775"/>
                    <a:gd name="T94" fmla="*/ 886 w 886"/>
                    <a:gd name="T95" fmla="*/ 775 h 7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6" h="775">
                      <a:moveTo>
                        <a:pt x="886" y="775"/>
                      </a:moveTo>
                      <a:lnTo>
                        <a:pt x="886" y="772"/>
                      </a:lnTo>
                      <a:lnTo>
                        <a:pt x="886" y="768"/>
                      </a:lnTo>
                      <a:lnTo>
                        <a:pt x="884" y="758"/>
                      </a:lnTo>
                      <a:lnTo>
                        <a:pt x="881" y="746"/>
                      </a:lnTo>
                      <a:lnTo>
                        <a:pt x="879" y="732"/>
                      </a:lnTo>
                      <a:lnTo>
                        <a:pt x="874" y="708"/>
                      </a:lnTo>
                      <a:lnTo>
                        <a:pt x="870" y="683"/>
                      </a:lnTo>
                      <a:lnTo>
                        <a:pt x="863" y="649"/>
                      </a:lnTo>
                      <a:lnTo>
                        <a:pt x="855" y="612"/>
                      </a:lnTo>
                      <a:lnTo>
                        <a:pt x="846" y="571"/>
                      </a:lnTo>
                      <a:lnTo>
                        <a:pt x="839" y="529"/>
                      </a:lnTo>
                      <a:lnTo>
                        <a:pt x="829" y="482"/>
                      </a:lnTo>
                      <a:lnTo>
                        <a:pt x="822" y="434"/>
                      </a:lnTo>
                      <a:lnTo>
                        <a:pt x="815" y="387"/>
                      </a:lnTo>
                      <a:lnTo>
                        <a:pt x="808" y="338"/>
                      </a:lnTo>
                      <a:lnTo>
                        <a:pt x="801" y="290"/>
                      </a:lnTo>
                      <a:lnTo>
                        <a:pt x="796" y="245"/>
                      </a:lnTo>
                      <a:lnTo>
                        <a:pt x="792" y="201"/>
                      </a:lnTo>
                      <a:lnTo>
                        <a:pt x="787" y="160"/>
                      </a:lnTo>
                      <a:lnTo>
                        <a:pt x="785" y="123"/>
                      </a:lnTo>
                      <a:lnTo>
                        <a:pt x="780" y="90"/>
                      </a:lnTo>
                      <a:lnTo>
                        <a:pt x="777" y="64"/>
                      </a:lnTo>
                      <a:lnTo>
                        <a:pt x="775" y="42"/>
                      </a:lnTo>
                      <a:lnTo>
                        <a:pt x="775" y="26"/>
                      </a:lnTo>
                      <a:lnTo>
                        <a:pt x="773" y="14"/>
                      </a:lnTo>
                      <a:lnTo>
                        <a:pt x="773" y="7"/>
                      </a:lnTo>
                      <a:lnTo>
                        <a:pt x="773" y="2"/>
                      </a:lnTo>
                      <a:lnTo>
                        <a:pt x="773" y="0"/>
                      </a:lnTo>
                      <a:lnTo>
                        <a:pt x="773" y="0"/>
                      </a:lnTo>
                      <a:lnTo>
                        <a:pt x="770" y="0"/>
                      </a:lnTo>
                      <a:lnTo>
                        <a:pt x="770" y="0"/>
                      </a:lnTo>
                      <a:lnTo>
                        <a:pt x="770" y="0"/>
                      </a:lnTo>
                      <a:lnTo>
                        <a:pt x="766" y="2"/>
                      </a:lnTo>
                      <a:lnTo>
                        <a:pt x="756" y="9"/>
                      </a:lnTo>
                      <a:lnTo>
                        <a:pt x="742" y="19"/>
                      </a:lnTo>
                      <a:lnTo>
                        <a:pt x="718" y="31"/>
                      </a:lnTo>
                      <a:lnTo>
                        <a:pt x="688" y="52"/>
                      </a:lnTo>
                      <a:lnTo>
                        <a:pt x="645" y="75"/>
                      </a:lnTo>
                      <a:lnTo>
                        <a:pt x="591" y="108"/>
                      </a:lnTo>
                      <a:lnTo>
                        <a:pt x="527" y="149"/>
                      </a:lnTo>
                      <a:lnTo>
                        <a:pt x="459" y="189"/>
                      </a:lnTo>
                      <a:lnTo>
                        <a:pt x="388" y="234"/>
                      </a:lnTo>
                      <a:lnTo>
                        <a:pt x="314" y="276"/>
                      </a:lnTo>
                      <a:lnTo>
                        <a:pt x="246" y="319"/>
                      </a:lnTo>
                      <a:lnTo>
                        <a:pt x="182" y="357"/>
                      </a:lnTo>
                      <a:lnTo>
                        <a:pt x="128" y="390"/>
                      </a:lnTo>
                      <a:lnTo>
                        <a:pt x="88" y="416"/>
                      </a:lnTo>
                      <a:lnTo>
                        <a:pt x="55" y="434"/>
                      </a:lnTo>
                      <a:lnTo>
                        <a:pt x="33" y="449"/>
                      </a:lnTo>
                      <a:lnTo>
                        <a:pt x="17" y="458"/>
                      </a:lnTo>
                      <a:lnTo>
                        <a:pt x="7" y="463"/>
                      </a:lnTo>
                      <a:lnTo>
                        <a:pt x="3" y="465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0" y="468"/>
                      </a:lnTo>
                      <a:lnTo>
                        <a:pt x="0" y="468"/>
                      </a:lnTo>
                      <a:lnTo>
                        <a:pt x="0" y="468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5" y="470"/>
                      </a:lnTo>
                      <a:lnTo>
                        <a:pt x="10" y="472"/>
                      </a:lnTo>
                      <a:lnTo>
                        <a:pt x="19" y="475"/>
                      </a:lnTo>
                      <a:lnTo>
                        <a:pt x="36" y="482"/>
                      </a:lnTo>
                      <a:lnTo>
                        <a:pt x="62" y="489"/>
                      </a:lnTo>
                      <a:lnTo>
                        <a:pt x="95" y="501"/>
                      </a:lnTo>
                      <a:lnTo>
                        <a:pt x="142" y="517"/>
                      </a:lnTo>
                      <a:lnTo>
                        <a:pt x="203" y="538"/>
                      </a:lnTo>
                      <a:lnTo>
                        <a:pt x="274" y="562"/>
                      </a:lnTo>
                      <a:lnTo>
                        <a:pt x="352" y="590"/>
                      </a:lnTo>
                      <a:lnTo>
                        <a:pt x="435" y="619"/>
                      </a:lnTo>
                      <a:lnTo>
                        <a:pt x="518" y="647"/>
                      </a:lnTo>
                      <a:lnTo>
                        <a:pt x="598" y="675"/>
                      </a:lnTo>
                      <a:lnTo>
                        <a:pt x="671" y="701"/>
                      </a:lnTo>
                      <a:lnTo>
                        <a:pt x="735" y="723"/>
                      </a:lnTo>
                      <a:lnTo>
                        <a:pt x="787" y="739"/>
                      </a:lnTo>
                      <a:lnTo>
                        <a:pt x="822" y="753"/>
                      </a:lnTo>
                      <a:lnTo>
                        <a:pt x="851" y="763"/>
                      </a:lnTo>
                      <a:lnTo>
                        <a:pt x="870" y="770"/>
                      </a:lnTo>
                      <a:lnTo>
                        <a:pt x="879" y="772"/>
                      </a:lnTo>
                      <a:lnTo>
                        <a:pt x="886" y="775"/>
                      </a:lnTo>
                      <a:lnTo>
                        <a:pt x="886" y="775"/>
                      </a:lnTo>
                      <a:lnTo>
                        <a:pt x="886" y="775"/>
                      </a:lnTo>
                      <a:lnTo>
                        <a:pt x="886" y="775"/>
                      </a:lnTo>
                      <a:lnTo>
                        <a:pt x="886" y="77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E23B94E-04DC-44B2-8EE2-4A62F0DF7F5F}"/>
              </a:ext>
            </a:extLst>
          </p:cNvPr>
          <p:cNvSpPr txBox="1"/>
          <p:nvPr/>
        </p:nvSpPr>
        <p:spPr>
          <a:xfrm>
            <a:off x="208609" y="1061860"/>
            <a:ext cx="968290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2.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Прилагане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Наредба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условията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реда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разплащане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публични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средства - 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Регистрираните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лица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информационната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система по т. 3 от Решение № 592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Министерския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съвет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от 2018 г.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условията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реда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разплащанията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разпоредители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 бюджет по договори,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допълнено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 Решение № 681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Министерския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съвет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от 2020 г.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94B8F48-4072-4609-8731-7610926946E7}"/>
              </a:ext>
            </a:extLst>
          </p:cNvPr>
          <p:cNvSpPr txBox="1"/>
          <p:nvPr/>
        </p:nvSpPr>
        <p:spPr>
          <a:xfrm>
            <a:off x="236988" y="2825542"/>
            <a:ext cx="9486256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Законова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уредба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– нормативен документ,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вътрешен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нормативен документ.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Кога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прилага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Наредбата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от кого?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Натрупват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ли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разходите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един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същи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доставчик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(без да имаме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сключен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договор и без да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нарушаваме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праг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ОП) и след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стигане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сумата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определена от закона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условие,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започва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ли да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изисква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разрешение,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извършване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плащания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Какви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санкциите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ако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не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прилага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ролята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вътрешния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прилагането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Наредбата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10" y="0"/>
            <a:ext cx="3347190" cy="11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2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283934" y="200152"/>
            <a:ext cx="11565835" cy="630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ОПОРНИ МОМЕНТИ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(3)</a:t>
            </a:r>
          </a:p>
        </p:txBody>
      </p:sp>
      <p:grpSp>
        <p:nvGrpSpPr>
          <p:cNvPr id="475" name="Group 117">
            <a:extLst>
              <a:ext uri="{FF2B5EF4-FFF2-40B4-BE49-F238E27FC236}">
                <a16:creationId xmlns:a16="http://schemas.microsoft.com/office/drawing/2014/main" id="{0F794965-2FBC-4B9C-9029-F78B849A470D}"/>
              </a:ext>
            </a:extLst>
          </p:cNvPr>
          <p:cNvGrpSpPr>
            <a:grpSpLocks noChangeAspect="1"/>
          </p:cNvGrpSpPr>
          <p:nvPr/>
        </p:nvGrpSpPr>
        <p:grpSpPr bwMode="auto">
          <a:xfrm rot="4144424">
            <a:off x="7997896" y="2441003"/>
            <a:ext cx="5251939" cy="2894609"/>
            <a:chOff x="1156" y="1480"/>
            <a:chExt cx="3919" cy="2060"/>
          </a:xfrm>
        </p:grpSpPr>
        <p:grpSp>
          <p:nvGrpSpPr>
            <p:cNvPr id="476" name="Group 113">
              <a:extLst>
                <a:ext uri="{FF2B5EF4-FFF2-40B4-BE49-F238E27FC236}">
                  <a16:creationId xmlns:a16="http://schemas.microsoft.com/office/drawing/2014/main" id="{E8271140-5710-49A0-A428-8BBAE55879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1480"/>
              <a:ext cx="919" cy="924"/>
              <a:chOff x="1156" y="1480"/>
              <a:chExt cx="919" cy="924"/>
            </a:xfrm>
          </p:grpSpPr>
          <p:sp>
            <p:nvSpPr>
              <p:cNvPr id="508" name="Freeform 98">
                <a:extLst>
                  <a:ext uri="{FF2B5EF4-FFF2-40B4-BE49-F238E27FC236}">
                    <a16:creationId xmlns:a16="http://schemas.microsoft.com/office/drawing/2014/main" id="{EE73E1DC-F912-4848-BB91-3AC43B305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1804"/>
                <a:ext cx="744" cy="600"/>
              </a:xfrm>
              <a:custGeom>
                <a:avLst/>
                <a:gdLst>
                  <a:gd name="T0" fmla="*/ 99 w 744"/>
                  <a:gd name="T1" fmla="*/ 600 h 600"/>
                  <a:gd name="T2" fmla="*/ 744 w 744"/>
                  <a:gd name="T3" fmla="*/ 492 h 600"/>
                  <a:gd name="T4" fmla="*/ 600 w 744"/>
                  <a:gd name="T5" fmla="*/ 0 h 600"/>
                  <a:gd name="T6" fmla="*/ 0 w 744"/>
                  <a:gd name="T7" fmla="*/ 93 h 600"/>
                  <a:gd name="T8" fmla="*/ 99 w 744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4" h="600">
                    <a:moveTo>
                      <a:pt x="99" y="600"/>
                    </a:moveTo>
                    <a:lnTo>
                      <a:pt x="744" y="492"/>
                    </a:lnTo>
                    <a:lnTo>
                      <a:pt x="600" y="0"/>
                    </a:lnTo>
                    <a:lnTo>
                      <a:pt x="0" y="93"/>
                    </a:lnTo>
                    <a:lnTo>
                      <a:pt x="99" y="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" name="Freeform 39">
                <a:extLst>
                  <a:ext uri="{FF2B5EF4-FFF2-40B4-BE49-F238E27FC236}">
                    <a16:creationId xmlns:a16="http://schemas.microsoft.com/office/drawing/2014/main" id="{F508F6BF-2862-4715-BB3C-0BD1EF4CC5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7700000">
                <a:off x="1651" y="1615"/>
                <a:ext cx="14" cy="806"/>
              </a:xfrm>
              <a:custGeom>
                <a:avLst/>
                <a:gdLst>
                  <a:gd name="T0" fmla="*/ 9 w 14"/>
                  <a:gd name="T1" fmla="*/ 804 h 806"/>
                  <a:gd name="T2" fmla="*/ 9 w 14"/>
                  <a:gd name="T3" fmla="*/ 804 h 806"/>
                  <a:gd name="T4" fmla="*/ 14 w 14"/>
                  <a:gd name="T5" fmla="*/ 3 h 806"/>
                  <a:gd name="T6" fmla="*/ 14 w 14"/>
                  <a:gd name="T7" fmla="*/ 3 h 806"/>
                  <a:gd name="T8" fmla="*/ 12 w 14"/>
                  <a:gd name="T9" fmla="*/ 0 h 806"/>
                  <a:gd name="T10" fmla="*/ 9 w 14"/>
                  <a:gd name="T11" fmla="*/ 0 h 806"/>
                  <a:gd name="T12" fmla="*/ 7 w 14"/>
                  <a:gd name="T13" fmla="*/ 3 h 806"/>
                  <a:gd name="T14" fmla="*/ 5 w 14"/>
                  <a:gd name="T15" fmla="*/ 3 h 806"/>
                  <a:gd name="T16" fmla="*/ 5 w 14"/>
                  <a:gd name="T17" fmla="*/ 5 h 806"/>
                  <a:gd name="T18" fmla="*/ 0 w 14"/>
                  <a:gd name="T19" fmla="*/ 804 h 806"/>
                  <a:gd name="T20" fmla="*/ 2 w 14"/>
                  <a:gd name="T21" fmla="*/ 806 h 806"/>
                  <a:gd name="T22" fmla="*/ 5 w 14"/>
                  <a:gd name="T23" fmla="*/ 806 h 806"/>
                  <a:gd name="T24" fmla="*/ 7 w 14"/>
                  <a:gd name="T25" fmla="*/ 806 h 806"/>
                  <a:gd name="T26" fmla="*/ 9 w 14"/>
                  <a:gd name="T27" fmla="*/ 806 h 806"/>
                  <a:gd name="T28" fmla="*/ 9 w 14"/>
                  <a:gd name="T29" fmla="*/ 804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806">
                    <a:moveTo>
                      <a:pt x="9" y="804"/>
                    </a:moveTo>
                    <a:lnTo>
                      <a:pt x="9" y="804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0" y="804"/>
                    </a:lnTo>
                    <a:lnTo>
                      <a:pt x="2" y="806"/>
                    </a:lnTo>
                    <a:lnTo>
                      <a:pt x="5" y="806"/>
                    </a:lnTo>
                    <a:lnTo>
                      <a:pt x="7" y="806"/>
                    </a:lnTo>
                    <a:lnTo>
                      <a:pt x="9" y="806"/>
                    </a:lnTo>
                    <a:lnTo>
                      <a:pt x="9" y="80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3C3C3"/>
                  </a:gs>
                  <a:gs pos="50000">
                    <a:srgbClr val="F0F0F0"/>
                  </a:gs>
                  <a:gs pos="100000">
                    <a:srgbClr val="C3C3C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10" name="Group 112">
                <a:extLst>
                  <a:ext uri="{FF2B5EF4-FFF2-40B4-BE49-F238E27FC236}">
                    <a16:creationId xmlns:a16="http://schemas.microsoft.com/office/drawing/2014/main" id="{617AC882-D0C2-45FD-81E0-815019FE5E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6" y="1480"/>
                <a:ext cx="636" cy="923"/>
                <a:chOff x="1156" y="1480"/>
                <a:chExt cx="636" cy="923"/>
              </a:xfrm>
            </p:grpSpPr>
            <p:sp>
              <p:nvSpPr>
                <p:cNvPr id="511" name="Freeform 25">
                  <a:extLst>
                    <a:ext uri="{FF2B5EF4-FFF2-40B4-BE49-F238E27FC236}">
                      <a16:creationId xmlns:a16="http://schemas.microsoft.com/office/drawing/2014/main" id="{98D7E8EC-6CD9-40EA-9E29-B4BFB4065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9" y="1480"/>
                  <a:ext cx="302" cy="371"/>
                </a:xfrm>
                <a:custGeom>
                  <a:avLst/>
                  <a:gdLst>
                    <a:gd name="T0" fmla="*/ 302 w 302"/>
                    <a:gd name="T1" fmla="*/ 0 h 371"/>
                    <a:gd name="T2" fmla="*/ 300 w 302"/>
                    <a:gd name="T3" fmla="*/ 2 h 371"/>
                    <a:gd name="T4" fmla="*/ 295 w 302"/>
                    <a:gd name="T5" fmla="*/ 9 h 371"/>
                    <a:gd name="T6" fmla="*/ 286 w 302"/>
                    <a:gd name="T7" fmla="*/ 23 h 371"/>
                    <a:gd name="T8" fmla="*/ 269 w 302"/>
                    <a:gd name="T9" fmla="*/ 49 h 371"/>
                    <a:gd name="T10" fmla="*/ 243 w 302"/>
                    <a:gd name="T11" fmla="*/ 85 h 371"/>
                    <a:gd name="T12" fmla="*/ 210 w 302"/>
                    <a:gd name="T13" fmla="*/ 127 h 371"/>
                    <a:gd name="T14" fmla="*/ 175 w 302"/>
                    <a:gd name="T15" fmla="*/ 175 h 371"/>
                    <a:gd name="T16" fmla="*/ 139 w 302"/>
                    <a:gd name="T17" fmla="*/ 219 h 371"/>
                    <a:gd name="T18" fmla="*/ 101 w 302"/>
                    <a:gd name="T19" fmla="*/ 262 h 371"/>
                    <a:gd name="T20" fmla="*/ 66 w 302"/>
                    <a:gd name="T21" fmla="*/ 300 h 371"/>
                    <a:gd name="T22" fmla="*/ 38 w 302"/>
                    <a:gd name="T23" fmla="*/ 330 h 371"/>
                    <a:gd name="T24" fmla="*/ 16 w 302"/>
                    <a:gd name="T25" fmla="*/ 352 h 371"/>
                    <a:gd name="T26" fmla="*/ 7 w 302"/>
                    <a:gd name="T27" fmla="*/ 364 h 371"/>
                    <a:gd name="T28" fmla="*/ 0 w 302"/>
                    <a:gd name="T29" fmla="*/ 368 h 371"/>
                    <a:gd name="T30" fmla="*/ 0 w 302"/>
                    <a:gd name="T31" fmla="*/ 371 h 371"/>
                    <a:gd name="T32" fmla="*/ 0 w 302"/>
                    <a:gd name="T33" fmla="*/ 371 h 371"/>
                    <a:gd name="T34" fmla="*/ 0 w 302"/>
                    <a:gd name="T35" fmla="*/ 371 h 371"/>
                    <a:gd name="T36" fmla="*/ 2 w 302"/>
                    <a:gd name="T37" fmla="*/ 371 h 371"/>
                    <a:gd name="T38" fmla="*/ 9 w 302"/>
                    <a:gd name="T39" fmla="*/ 371 h 371"/>
                    <a:gd name="T40" fmla="*/ 21 w 302"/>
                    <a:gd name="T41" fmla="*/ 371 h 371"/>
                    <a:gd name="T42" fmla="*/ 35 w 302"/>
                    <a:gd name="T43" fmla="*/ 368 h 371"/>
                    <a:gd name="T44" fmla="*/ 54 w 302"/>
                    <a:gd name="T45" fmla="*/ 368 h 371"/>
                    <a:gd name="T46" fmla="*/ 71 w 302"/>
                    <a:gd name="T47" fmla="*/ 366 h 371"/>
                    <a:gd name="T48" fmla="*/ 83 w 302"/>
                    <a:gd name="T49" fmla="*/ 366 h 371"/>
                    <a:gd name="T50" fmla="*/ 90 w 302"/>
                    <a:gd name="T51" fmla="*/ 366 h 371"/>
                    <a:gd name="T52" fmla="*/ 92 w 302"/>
                    <a:gd name="T53" fmla="*/ 366 h 371"/>
                    <a:gd name="T54" fmla="*/ 94 w 302"/>
                    <a:gd name="T55" fmla="*/ 366 h 371"/>
                    <a:gd name="T56" fmla="*/ 94 w 302"/>
                    <a:gd name="T57" fmla="*/ 366 h 371"/>
                    <a:gd name="T58" fmla="*/ 94 w 302"/>
                    <a:gd name="T59" fmla="*/ 366 h 371"/>
                    <a:gd name="T60" fmla="*/ 94 w 302"/>
                    <a:gd name="T61" fmla="*/ 366 h 371"/>
                    <a:gd name="T62" fmla="*/ 94 w 302"/>
                    <a:gd name="T63" fmla="*/ 366 h 371"/>
                    <a:gd name="T64" fmla="*/ 94 w 302"/>
                    <a:gd name="T65" fmla="*/ 366 h 371"/>
                    <a:gd name="T66" fmla="*/ 94 w 302"/>
                    <a:gd name="T67" fmla="*/ 366 h 371"/>
                    <a:gd name="T68" fmla="*/ 94 w 302"/>
                    <a:gd name="T69" fmla="*/ 364 h 371"/>
                    <a:gd name="T70" fmla="*/ 94 w 302"/>
                    <a:gd name="T71" fmla="*/ 364 h 371"/>
                    <a:gd name="T72" fmla="*/ 94 w 302"/>
                    <a:gd name="T73" fmla="*/ 364 h 371"/>
                    <a:gd name="T74" fmla="*/ 97 w 302"/>
                    <a:gd name="T75" fmla="*/ 361 h 371"/>
                    <a:gd name="T76" fmla="*/ 104 w 302"/>
                    <a:gd name="T77" fmla="*/ 349 h 371"/>
                    <a:gd name="T78" fmla="*/ 118 w 302"/>
                    <a:gd name="T79" fmla="*/ 323 h 371"/>
                    <a:gd name="T80" fmla="*/ 144 w 302"/>
                    <a:gd name="T81" fmla="*/ 276 h 371"/>
                    <a:gd name="T82" fmla="*/ 182 w 302"/>
                    <a:gd name="T83" fmla="*/ 212 h 371"/>
                    <a:gd name="T84" fmla="*/ 220 w 302"/>
                    <a:gd name="T85" fmla="*/ 144 h 371"/>
                    <a:gd name="T86" fmla="*/ 255 w 302"/>
                    <a:gd name="T87" fmla="*/ 82 h 371"/>
                    <a:gd name="T88" fmla="*/ 281 w 302"/>
                    <a:gd name="T89" fmla="*/ 40 h 371"/>
                    <a:gd name="T90" fmla="*/ 293 w 302"/>
                    <a:gd name="T91" fmla="*/ 14 h 371"/>
                    <a:gd name="T92" fmla="*/ 300 w 302"/>
                    <a:gd name="T93" fmla="*/ 4 h 371"/>
                    <a:gd name="T94" fmla="*/ 302 w 302"/>
                    <a:gd name="T95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2" h="371">
                      <a:moveTo>
                        <a:pt x="302" y="0"/>
                      </a:moveTo>
                      <a:lnTo>
                        <a:pt x="302" y="0"/>
                      </a:lnTo>
                      <a:lnTo>
                        <a:pt x="302" y="2"/>
                      </a:lnTo>
                      <a:lnTo>
                        <a:pt x="300" y="2"/>
                      </a:lnTo>
                      <a:lnTo>
                        <a:pt x="298" y="4"/>
                      </a:lnTo>
                      <a:lnTo>
                        <a:pt x="295" y="9"/>
                      </a:lnTo>
                      <a:lnTo>
                        <a:pt x="290" y="14"/>
                      </a:lnTo>
                      <a:lnTo>
                        <a:pt x="286" y="23"/>
                      </a:lnTo>
                      <a:lnTo>
                        <a:pt x="279" y="33"/>
                      </a:lnTo>
                      <a:lnTo>
                        <a:pt x="269" y="49"/>
                      </a:lnTo>
                      <a:lnTo>
                        <a:pt x="257" y="66"/>
                      </a:lnTo>
                      <a:lnTo>
                        <a:pt x="243" y="85"/>
                      </a:lnTo>
                      <a:lnTo>
                        <a:pt x="227" y="106"/>
                      </a:lnTo>
                      <a:lnTo>
                        <a:pt x="210" y="127"/>
                      </a:lnTo>
                      <a:lnTo>
                        <a:pt x="194" y="151"/>
                      </a:lnTo>
                      <a:lnTo>
                        <a:pt x="175" y="175"/>
                      </a:lnTo>
                      <a:lnTo>
                        <a:pt x="158" y="196"/>
                      </a:lnTo>
                      <a:lnTo>
                        <a:pt x="139" y="219"/>
                      </a:lnTo>
                      <a:lnTo>
                        <a:pt x="118" y="241"/>
                      </a:lnTo>
                      <a:lnTo>
                        <a:pt x="101" y="262"/>
                      </a:lnTo>
                      <a:lnTo>
                        <a:pt x="83" y="283"/>
                      </a:lnTo>
                      <a:lnTo>
                        <a:pt x="66" y="300"/>
                      </a:lnTo>
                      <a:lnTo>
                        <a:pt x="52" y="316"/>
                      </a:lnTo>
                      <a:lnTo>
                        <a:pt x="38" y="330"/>
                      </a:lnTo>
                      <a:lnTo>
                        <a:pt x="26" y="342"/>
                      </a:lnTo>
                      <a:lnTo>
                        <a:pt x="16" y="352"/>
                      </a:lnTo>
                      <a:lnTo>
                        <a:pt x="12" y="359"/>
                      </a:lnTo>
                      <a:lnTo>
                        <a:pt x="7" y="364"/>
                      </a:lnTo>
                      <a:lnTo>
                        <a:pt x="2" y="368"/>
                      </a:lnTo>
                      <a:lnTo>
                        <a:pt x="0" y="368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2" y="371"/>
                      </a:lnTo>
                      <a:lnTo>
                        <a:pt x="2" y="371"/>
                      </a:lnTo>
                      <a:lnTo>
                        <a:pt x="5" y="371"/>
                      </a:lnTo>
                      <a:lnTo>
                        <a:pt x="9" y="371"/>
                      </a:lnTo>
                      <a:lnTo>
                        <a:pt x="14" y="371"/>
                      </a:lnTo>
                      <a:lnTo>
                        <a:pt x="21" y="371"/>
                      </a:lnTo>
                      <a:lnTo>
                        <a:pt x="28" y="368"/>
                      </a:lnTo>
                      <a:lnTo>
                        <a:pt x="35" y="368"/>
                      </a:lnTo>
                      <a:lnTo>
                        <a:pt x="45" y="368"/>
                      </a:lnTo>
                      <a:lnTo>
                        <a:pt x="54" y="368"/>
                      </a:lnTo>
                      <a:lnTo>
                        <a:pt x="61" y="366"/>
                      </a:lnTo>
                      <a:lnTo>
                        <a:pt x="71" y="366"/>
                      </a:lnTo>
                      <a:lnTo>
                        <a:pt x="78" y="366"/>
                      </a:lnTo>
                      <a:lnTo>
                        <a:pt x="83" y="366"/>
                      </a:lnTo>
                      <a:lnTo>
                        <a:pt x="87" y="366"/>
                      </a:lnTo>
                      <a:lnTo>
                        <a:pt x="90" y="366"/>
                      </a:lnTo>
                      <a:lnTo>
                        <a:pt x="92" y="366"/>
                      </a:lnTo>
                      <a:lnTo>
                        <a:pt x="92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7" y="361"/>
                      </a:lnTo>
                      <a:lnTo>
                        <a:pt x="99" y="356"/>
                      </a:lnTo>
                      <a:lnTo>
                        <a:pt x="104" y="349"/>
                      </a:lnTo>
                      <a:lnTo>
                        <a:pt x="109" y="338"/>
                      </a:lnTo>
                      <a:lnTo>
                        <a:pt x="118" y="323"/>
                      </a:lnTo>
                      <a:lnTo>
                        <a:pt x="130" y="302"/>
                      </a:lnTo>
                      <a:lnTo>
                        <a:pt x="144" y="276"/>
                      </a:lnTo>
                      <a:lnTo>
                        <a:pt x="163" y="245"/>
                      </a:lnTo>
                      <a:lnTo>
                        <a:pt x="182" y="212"/>
                      </a:lnTo>
                      <a:lnTo>
                        <a:pt x="201" y="177"/>
                      </a:lnTo>
                      <a:lnTo>
                        <a:pt x="220" y="144"/>
                      </a:lnTo>
                      <a:lnTo>
                        <a:pt x="239" y="111"/>
                      </a:lnTo>
                      <a:lnTo>
                        <a:pt x="255" y="82"/>
                      </a:lnTo>
                      <a:lnTo>
                        <a:pt x="269" y="59"/>
                      </a:lnTo>
                      <a:lnTo>
                        <a:pt x="281" y="40"/>
                      </a:lnTo>
                      <a:lnTo>
                        <a:pt x="288" y="23"/>
                      </a:lnTo>
                      <a:lnTo>
                        <a:pt x="293" y="14"/>
                      </a:lnTo>
                      <a:lnTo>
                        <a:pt x="298" y="7"/>
                      </a:lnTo>
                      <a:lnTo>
                        <a:pt x="300" y="4"/>
                      </a:lnTo>
                      <a:lnTo>
                        <a:pt x="302" y="2"/>
                      </a:lnTo>
                      <a:lnTo>
                        <a:pt x="302" y="0"/>
                      </a:lnTo>
                      <a:lnTo>
                        <a:pt x="30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EDEDE"/>
                    </a:gs>
                    <a:gs pos="100000">
                      <a:srgbClr val="C3C3C3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" name="Freeform 26">
                  <a:extLst>
                    <a:ext uri="{FF2B5EF4-FFF2-40B4-BE49-F238E27FC236}">
                      <a16:creationId xmlns:a16="http://schemas.microsoft.com/office/drawing/2014/main" id="{2CE14DA5-CF0B-45FB-9355-37B6AB1BD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6" y="1844"/>
                  <a:ext cx="137" cy="455"/>
                </a:xfrm>
                <a:custGeom>
                  <a:avLst/>
                  <a:gdLst>
                    <a:gd name="T0" fmla="*/ 137 w 137"/>
                    <a:gd name="T1" fmla="*/ 0 h 455"/>
                    <a:gd name="T2" fmla="*/ 137 w 137"/>
                    <a:gd name="T3" fmla="*/ 0 h 455"/>
                    <a:gd name="T4" fmla="*/ 137 w 137"/>
                    <a:gd name="T5" fmla="*/ 0 h 455"/>
                    <a:gd name="T6" fmla="*/ 137 w 137"/>
                    <a:gd name="T7" fmla="*/ 0 h 455"/>
                    <a:gd name="T8" fmla="*/ 137 w 137"/>
                    <a:gd name="T9" fmla="*/ 0 h 455"/>
                    <a:gd name="T10" fmla="*/ 135 w 137"/>
                    <a:gd name="T11" fmla="*/ 0 h 455"/>
                    <a:gd name="T12" fmla="*/ 130 w 137"/>
                    <a:gd name="T13" fmla="*/ 0 h 455"/>
                    <a:gd name="T14" fmla="*/ 121 w 137"/>
                    <a:gd name="T15" fmla="*/ 2 h 455"/>
                    <a:gd name="T16" fmla="*/ 107 w 137"/>
                    <a:gd name="T17" fmla="*/ 2 h 455"/>
                    <a:gd name="T18" fmla="*/ 88 w 137"/>
                    <a:gd name="T19" fmla="*/ 4 h 455"/>
                    <a:gd name="T20" fmla="*/ 71 w 137"/>
                    <a:gd name="T21" fmla="*/ 4 h 455"/>
                    <a:gd name="T22" fmla="*/ 57 w 137"/>
                    <a:gd name="T23" fmla="*/ 4 h 455"/>
                    <a:gd name="T24" fmla="*/ 50 w 137"/>
                    <a:gd name="T25" fmla="*/ 7 h 455"/>
                    <a:gd name="T26" fmla="*/ 45 w 137"/>
                    <a:gd name="T27" fmla="*/ 7 h 455"/>
                    <a:gd name="T28" fmla="*/ 43 w 137"/>
                    <a:gd name="T29" fmla="*/ 7 h 455"/>
                    <a:gd name="T30" fmla="*/ 43 w 137"/>
                    <a:gd name="T31" fmla="*/ 7 h 455"/>
                    <a:gd name="T32" fmla="*/ 43 w 137"/>
                    <a:gd name="T33" fmla="*/ 7 h 455"/>
                    <a:gd name="T34" fmla="*/ 43 w 137"/>
                    <a:gd name="T35" fmla="*/ 11 h 455"/>
                    <a:gd name="T36" fmla="*/ 43 w 137"/>
                    <a:gd name="T37" fmla="*/ 21 h 455"/>
                    <a:gd name="T38" fmla="*/ 43 w 137"/>
                    <a:gd name="T39" fmla="*/ 42 h 455"/>
                    <a:gd name="T40" fmla="*/ 43 w 137"/>
                    <a:gd name="T41" fmla="*/ 75 h 455"/>
                    <a:gd name="T42" fmla="*/ 41 w 137"/>
                    <a:gd name="T43" fmla="*/ 120 h 455"/>
                    <a:gd name="T44" fmla="*/ 38 w 137"/>
                    <a:gd name="T45" fmla="*/ 172 h 455"/>
                    <a:gd name="T46" fmla="*/ 36 w 137"/>
                    <a:gd name="T47" fmla="*/ 226 h 455"/>
                    <a:gd name="T48" fmla="*/ 29 w 137"/>
                    <a:gd name="T49" fmla="*/ 283 h 455"/>
                    <a:gd name="T50" fmla="*/ 22 w 137"/>
                    <a:gd name="T51" fmla="*/ 335 h 455"/>
                    <a:gd name="T52" fmla="*/ 15 w 137"/>
                    <a:gd name="T53" fmla="*/ 382 h 455"/>
                    <a:gd name="T54" fmla="*/ 7 w 137"/>
                    <a:gd name="T55" fmla="*/ 418 h 455"/>
                    <a:gd name="T56" fmla="*/ 5 w 137"/>
                    <a:gd name="T57" fmla="*/ 439 h 455"/>
                    <a:gd name="T58" fmla="*/ 3 w 137"/>
                    <a:gd name="T59" fmla="*/ 451 h 455"/>
                    <a:gd name="T60" fmla="*/ 3 w 137"/>
                    <a:gd name="T61" fmla="*/ 455 h 455"/>
                    <a:gd name="T62" fmla="*/ 0 w 137"/>
                    <a:gd name="T63" fmla="*/ 455 h 455"/>
                    <a:gd name="T64" fmla="*/ 3 w 137"/>
                    <a:gd name="T65" fmla="*/ 455 h 455"/>
                    <a:gd name="T66" fmla="*/ 5 w 137"/>
                    <a:gd name="T67" fmla="*/ 446 h 455"/>
                    <a:gd name="T68" fmla="*/ 10 w 137"/>
                    <a:gd name="T69" fmla="*/ 425 h 455"/>
                    <a:gd name="T70" fmla="*/ 24 w 137"/>
                    <a:gd name="T71" fmla="*/ 382 h 455"/>
                    <a:gd name="T72" fmla="*/ 43 w 137"/>
                    <a:gd name="T73" fmla="*/ 316 h 455"/>
                    <a:gd name="T74" fmla="*/ 69 w 137"/>
                    <a:gd name="T75" fmla="*/ 233 h 455"/>
                    <a:gd name="T76" fmla="*/ 93 w 137"/>
                    <a:gd name="T77" fmla="*/ 148 h 455"/>
                    <a:gd name="T78" fmla="*/ 114 w 137"/>
                    <a:gd name="T79" fmla="*/ 78 h 455"/>
                    <a:gd name="T80" fmla="*/ 128 w 137"/>
                    <a:gd name="T81" fmla="*/ 33 h 455"/>
                    <a:gd name="T82" fmla="*/ 135 w 137"/>
                    <a:gd name="T83" fmla="*/ 11 h 455"/>
                    <a:gd name="T84" fmla="*/ 137 w 137"/>
                    <a:gd name="T85" fmla="*/ 2 h 455"/>
                    <a:gd name="T86" fmla="*/ 137 w 137"/>
                    <a:gd name="T87" fmla="*/ 2 h 455"/>
                    <a:gd name="T88" fmla="*/ 137 w 137"/>
                    <a:gd name="T89" fmla="*/ 2 h 455"/>
                    <a:gd name="T90" fmla="*/ 137 w 137"/>
                    <a:gd name="T91" fmla="*/ 2 h 455"/>
                    <a:gd name="T92" fmla="*/ 137 w 137"/>
                    <a:gd name="T93" fmla="*/ 0 h 455"/>
                    <a:gd name="T94" fmla="*/ 137 w 137"/>
                    <a:gd name="T95" fmla="*/ 0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7" h="455">
                      <a:moveTo>
                        <a:pt x="137" y="0"/>
                      </a:move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5" y="0"/>
                      </a:lnTo>
                      <a:lnTo>
                        <a:pt x="133" y="0"/>
                      </a:lnTo>
                      <a:lnTo>
                        <a:pt x="130" y="0"/>
                      </a:lnTo>
                      <a:lnTo>
                        <a:pt x="126" y="0"/>
                      </a:lnTo>
                      <a:lnTo>
                        <a:pt x="121" y="2"/>
                      </a:lnTo>
                      <a:lnTo>
                        <a:pt x="114" y="2"/>
                      </a:lnTo>
                      <a:lnTo>
                        <a:pt x="107" y="2"/>
                      </a:lnTo>
                      <a:lnTo>
                        <a:pt x="97" y="2"/>
                      </a:lnTo>
                      <a:lnTo>
                        <a:pt x="88" y="4"/>
                      </a:lnTo>
                      <a:lnTo>
                        <a:pt x="78" y="4"/>
                      </a:lnTo>
                      <a:lnTo>
                        <a:pt x="71" y="4"/>
                      </a:lnTo>
                      <a:lnTo>
                        <a:pt x="64" y="4"/>
                      </a:lnTo>
                      <a:lnTo>
                        <a:pt x="57" y="4"/>
                      </a:lnTo>
                      <a:lnTo>
                        <a:pt x="52" y="7"/>
                      </a:lnTo>
                      <a:lnTo>
                        <a:pt x="50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9"/>
                      </a:lnTo>
                      <a:lnTo>
                        <a:pt x="43" y="11"/>
                      </a:lnTo>
                      <a:lnTo>
                        <a:pt x="43" y="16"/>
                      </a:lnTo>
                      <a:lnTo>
                        <a:pt x="43" y="21"/>
                      </a:lnTo>
                      <a:lnTo>
                        <a:pt x="43" y="30"/>
                      </a:lnTo>
                      <a:lnTo>
                        <a:pt x="43" y="42"/>
                      </a:lnTo>
                      <a:lnTo>
                        <a:pt x="43" y="59"/>
                      </a:lnTo>
                      <a:lnTo>
                        <a:pt x="43" y="75"/>
                      </a:lnTo>
                      <a:lnTo>
                        <a:pt x="43" y="96"/>
                      </a:lnTo>
                      <a:lnTo>
                        <a:pt x="41" y="120"/>
                      </a:lnTo>
                      <a:lnTo>
                        <a:pt x="41" y="144"/>
                      </a:lnTo>
                      <a:lnTo>
                        <a:pt x="38" y="172"/>
                      </a:lnTo>
                      <a:lnTo>
                        <a:pt x="38" y="198"/>
                      </a:lnTo>
                      <a:lnTo>
                        <a:pt x="36" y="226"/>
                      </a:lnTo>
                      <a:lnTo>
                        <a:pt x="31" y="255"/>
                      </a:lnTo>
                      <a:lnTo>
                        <a:pt x="29" y="283"/>
                      </a:lnTo>
                      <a:lnTo>
                        <a:pt x="26" y="309"/>
                      </a:lnTo>
                      <a:lnTo>
                        <a:pt x="22" y="335"/>
                      </a:lnTo>
                      <a:lnTo>
                        <a:pt x="17" y="359"/>
                      </a:lnTo>
                      <a:lnTo>
                        <a:pt x="15" y="382"/>
                      </a:lnTo>
                      <a:lnTo>
                        <a:pt x="10" y="401"/>
                      </a:lnTo>
                      <a:lnTo>
                        <a:pt x="7" y="418"/>
                      </a:lnTo>
                      <a:lnTo>
                        <a:pt x="5" y="429"/>
                      </a:lnTo>
                      <a:lnTo>
                        <a:pt x="5" y="439"/>
                      </a:lnTo>
                      <a:lnTo>
                        <a:pt x="3" y="446"/>
                      </a:lnTo>
                      <a:lnTo>
                        <a:pt x="3" y="451"/>
                      </a:lnTo>
                      <a:lnTo>
                        <a:pt x="3" y="453"/>
                      </a:lnTo>
                      <a:lnTo>
                        <a:pt x="3" y="455"/>
                      </a:lnTo>
                      <a:lnTo>
                        <a:pt x="0" y="455"/>
                      </a:lnTo>
                      <a:lnTo>
                        <a:pt x="0" y="455"/>
                      </a:lnTo>
                      <a:lnTo>
                        <a:pt x="3" y="455"/>
                      </a:lnTo>
                      <a:lnTo>
                        <a:pt x="3" y="455"/>
                      </a:lnTo>
                      <a:lnTo>
                        <a:pt x="3" y="453"/>
                      </a:lnTo>
                      <a:lnTo>
                        <a:pt x="5" y="446"/>
                      </a:lnTo>
                      <a:lnTo>
                        <a:pt x="7" y="439"/>
                      </a:lnTo>
                      <a:lnTo>
                        <a:pt x="10" y="425"/>
                      </a:lnTo>
                      <a:lnTo>
                        <a:pt x="17" y="408"/>
                      </a:lnTo>
                      <a:lnTo>
                        <a:pt x="24" y="382"/>
                      </a:lnTo>
                      <a:lnTo>
                        <a:pt x="33" y="352"/>
                      </a:lnTo>
                      <a:lnTo>
                        <a:pt x="43" y="316"/>
                      </a:lnTo>
                      <a:lnTo>
                        <a:pt x="55" y="276"/>
                      </a:lnTo>
                      <a:lnTo>
                        <a:pt x="69" y="233"/>
                      </a:lnTo>
                      <a:lnTo>
                        <a:pt x="81" y="191"/>
                      </a:lnTo>
                      <a:lnTo>
                        <a:pt x="93" y="148"/>
                      </a:lnTo>
                      <a:lnTo>
                        <a:pt x="104" y="111"/>
                      </a:lnTo>
                      <a:lnTo>
                        <a:pt x="114" y="78"/>
                      </a:lnTo>
                      <a:lnTo>
                        <a:pt x="121" y="54"/>
                      </a:lnTo>
                      <a:lnTo>
                        <a:pt x="128" y="33"/>
                      </a:lnTo>
                      <a:lnTo>
                        <a:pt x="130" y="21"/>
                      </a:lnTo>
                      <a:lnTo>
                        <a:pt x="135" y="11"/>
                      </a:lnTo>
                      <a:lnTo>
                        <a:pt x="135" y="4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4E4E4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3" name="Freeform 27">
                  <a:extLst>
                    <a:ext uri="{FF2B5EF4-FFF2-40B4-BE49-F238E27FC236}">
                      <a16:creationId xmlns:a16="http://schemas.microsoft.com/office/drawing/2014/main" id="{C81876E9-E8CE-474D-806C-B4B86C0B7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" y="1480"/>
                  <a:ext cx="499" cy="366"/>
                </a:xfrm>
                <a:custGeom>
                  <a:avLst/>
                  <a:gdLst>
                    <a:gd name="T0" fmla="*/ 497 w 499"/>
                    <a:gd name="T1" fmla="*/ 61 h 366"/>
                    <a:gd name="T2" fmla="*/ 494 w 499"/>
                    <a:gd name="T3" fmla="*/ 61 h 366"/>
                    <a:gd name="T4" fmla="*/ 487 w 499"/>
                    <a:gd name="T5" fmla="*/ 59 h 366"/>
                    <a:gd name="T6" fmla="*/ 473 w 499"/>
                    <a:gd name="T7" fmla="*/ 59 h 366"/>
                    <a:gd name="T8" fmla="*/ 449 w 499"/>
                    <a:gd name="T9" fmla="*/ 56 h 366"/>
                    <a:gd name="T10" fmla="*/ 419 w 499"/>
                    <a:gd name="T11" fmla="*/ 54 h 366"/>
                    <a:gd name="T12" fmla="*/ 385 w 499"/>
                    <a:gd name="T13" fmla="*/ 49 h 366"/>
                    <a:gd name="T14" fmla="*/ 350 w 499"/>
                    <a:gd name="T15" fmla="*/ 45 h 366"/>
                    <a:gd name="T16" fmla="*/ 315 w 499"/>
                    <a:gd name="T17" fmla="*/ 35 h 366"/>
                    <a:gd name="T18" fmla="*/ 282 w 499"/>
                    <a:gd name="T19" fmla="*/ 26 h 366"/>
                    <a:gd name="T20" fmla="*/ 253 w 499"/>
                    <a:gd name="T21" fmla="*/ 16 h 366"/>
                    <a:gd name="T22" fmla="*/ 230 w 499"/>
                    <a:gd name="T23" fmla="*/ 9 h 366"/>
                    <a:gd name="T24" fmla="*/ 218 w 499"/>
                    <a:gd name="T25" fmla="*/ 4 h 366"/>
                    <a:gd name="T26" fmla="*/ 211 w 499"/>
                    <a:gd name="T27" fmla="*/ 2 h 366"/>
                    <a:gd name="T28" fmla="*/ 208 w 499"/>
                    <a:gd name="T29" fmla="*/ 0 h 366"/>
                    <a:gd name="T30" fmla="*/ 206 w 499"/>
                    <a:gd name="T31" fmla="*/ 0 h 366"/>
                    <a:gd name="T32" fmla="*/ 206 w 499"/>
                    <a:gd name="T33" fmla="*/ 2 h 366"/>
                    <a:gd name="T34" fmla="*/ 204 w 499"/>
                    <a:gd name="T35" fmla="*/ 7 h 366"/>
                    <a:gd name="T36" fmla="*/ 194 w 499"/>
                    <a:gd name="T37" fmla="*/ 26 h 366"/>
                    <a:gd name="T38" fmla="*/ 175 w 499"/>
                    <a:gd name="T39" fmla="*/ 59 h 366"/>
                    <a:gd name="T40" fmla="*/ 145 w 499"/>
                    <a:gd name="T41" fmla="*/ 113 h 366"/>
                    <a:gd name="T42" fmla="*/ 107 w 499"/>
                    <a:gd name="T43" fmla="*/ 177 h 366"/>
                    <a:gd name="T44" fmla="*/ 67 w 499"/>
                    <a:gd name="T45" fmla="*/ 245 h 366"/>
                    <a:gd name="T46" fmla="*/ 36 w 499"/>
                    <a:gd name="T47" fmla="*/ 302 h 366"/>
                    <a:gd name="T48" fmla="*/ 15 w 499"/>
                    <a:gd name="T49" fmla="*/ 338 h 366"/>
                    <a:gd name="T50" fmla="*/ 3 w 499"/>
                    <a:gd name="T51" fmla="*/ 356 h 366"/>
                    <a:gd name="T52" fmla="*/ 0 w 499"/>
                    <a:gd name="T53" fmla="*/ 364 h 366"/>
                    <a:gd name="T54" fmla="*/ 0 w 499"/>
                    <a:gd name="T55" fmla="*/ 366 h 366"/>
                    <a:gd name="T56" fmla="*/ 0 w 499"/>
                    <a:gd name="T57" fmla="*/ 366 h 366"/>
                    <a:gd name="T58" fmla="*/ 0 w 499"/>
                    <a:gd name="T59" fmla="*/ 366 h 366"/>
                    <a:gd name="T60" fmla="*/ 0 w 499"/>
                    <a:gd name="T61" fmla="*/ 366 h 366"/>
                    <a:gd name="T62" fmla="*/ 0 w 499"/>
                    <a:gd name="T63" fmla="*/ 366 h 366"/>
                    <a:gd name="T64" fmla="*/ 0 w 499"/>
                    <a:gd name="T65" fmla="*/ 366 h 366"/>
                    <a:gd name="T66" fmla="*/ 0 w 499"/>
                    <a:gd name="T67" fmla="*/ 366 h 366"/>
                    <a:gd name="T68" fmla="*/ 0 w 499"/>
                    <a:gd name="T69" fmla="*/ 366 h 366"/>
                    <a:gd name="T70" fmla="*/ 0 w 499"/>
                    <a:gd name="T71" fmla="*/ 366 h 366"/>
                    <a:gd name="T72" fmla="*/ 0 w 499"/>
                    <a:gd name="T73" fmla="*/ 364 h 366"/>
                    <a:gd name="T74" fmla="*/ 10 w 499"/>
                    <a:gd name="T75" fmla="*/ 359 h 366"/>
                    <a:gd name="T76" fmla="*/ 33 w 499"/>
                    <a:gd name="T77" fmla="*/ 345 h 366"/>
                    <a:gd name="T78" fmla="*/ 83 w 499"/>
                    <a:gd name="T79" fmla="*/ 314 h 366"/>
                    <a:gd name="T80" fmla="*/ 159 w 499"/>
                    <a:gd name="T81" fmla="*/ 269 h 366"/>
                    <a:gd name="T82" fmla="*/ 248 w 499"/>
                    <a:gd name="T83" fmla="*/ 212 h 366"/>
                    <a:gd name="T84" fmla="*/ 341 w 499"/>
                    <a:gd name="T85" fmla="*/ 158 h 366"/>
                    <a:gd name="T86" fmla="*/ 416 w 499"/>
                    <a:gd name="T87" fmla="*/ 111 h 366"/>
                    <a:gd name="T88" fmla="*/ 463 w 499"/>
                    <a:gd name="T89" fmla="*/ 82 h 366"/>
                    <a:gd name="T90" fmla="*/ 487 w 499"/>
                    <a:gd name="T91" fmla="*/ 66 h 366"/>
                    <a:gd name="T92" fmla="*/ 497 w 499"/>
                    <a:gd name="T93" fmla="*/ 61 h 366"/>
                    <a:gd name="T94" fmla="*/ 499 w 499"/>
                    <a:gd name="T95" fmla="*/ 61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99" h="366">
                      <a:moveTo>
                        <a:pt x="499" y="61"/>
                      </a:moveTo>
                      <a:lnTo>
                        <a:pt x="497" y="61"/>
                      </a:lnTo>
                      <a:lnTo>
                        <a:pt x="497" y="61"/>
                      </a:lnTo>
                      <a:lnTo>
                        <a:pt x="494" y="61"/>
                      </a:lnTo>
                      <a:lnTo>
                        <a:pt x="492" y="61"/>
                      </a:lnTo>
                      <a:lnTo>
                        <a:pt x="487" y="59"/>
                      </a:lnTo>
                      <a:lnTo>
                        <a:pt x="480" y="59"/>
                      </a:lnTo>
                      <a:lnTo>
                        <a:pt x="473" y="59"/>
                      </a:lnTo>
                      <a:lnTo>
                        <a:pt x="461" y="59"/>
                      </a:lnTo>
                      <a:lnTo>
                        <a:pt x="449" y="56"/>
                      </a:lnTo>
                      <a:lnTo>
                        <a:pt x="435" y="56"/>
                      </a:lnTo>
                      <a:lnTo>
                        <a:pt x="419" y="54"/>
                      </a:lnTo>
                      <a:lnTo>
                        <a:pt x="402" y="52"/>
                      </a:lnTo>
                      <a:lnTo>
                        <a:pt x="385" y="49"/>
                      </a:lnTo>
                      <a:lnTo>
                        <a:pt x="367" y="47"/>
                      </a:lnTo>
                      <a:lnTo>
                        <a:pt x="350" y="45"/>
                      </a:lnTo>
                      <a:lnTo>
                        <a:pt x="331" y="40"/>
                      </a:lnTo>
                      <a:lnTo>
                        <a:pt x="315" y="35"/>
                      </a:lnTo>
                      <a:lnTo>
                        <a:pt x="296" y="30"/>
                      </a:lnTo>
                      <a:lnTo>
                        <a:pt x="282" y="26"/>
                      </a:lnTo>
                      <a:lnTo>
                        <a:pt x="265" y="21"/>
                      </a:lnTo>
                      <a:lnTo>
                        <a:pt x="253" y="16"/>
                      </a:lnTo>
                      <a:lnTo>
                        <a:pt x="241" y="12"/>
                      </a:lnTo>
                      <a:lnTo>
                        <a:pt x="230" y="9"/>
                      </a:lnTo>
                      <a:lnTo>
                        <a:pt x="222" y="7"/>
                      </a:lnTo>
                      <a:lnTo>
                        <a:pt x="218" y="4"/>
                      </a:lnTo>
                      <a:lnTo>
                        <a:pt x="213" y="2"/>
                      </a:lnTo>
                      <a:lnTo>
                        <a:pt x="211" y="2"/>
                      </a:lnTo>
                      <a:lnTo>
                        <a:pt x="208" y="2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6" y="0"/>
                      </a:lnTo>
                      <a:lnTo>
                        <a:pt x="206" y="2"/>
                      </a:lnTo>
                      <a:lnTo>
                        <a:pt x="206" y="2"/>
                      </a:lnTo>
                      <a:lnTo>
                        <a:pt x="206" y="4"/>
                      </a:lnTo>
                      <a:lnTo>
                        <a:pt x="204" y="7"/>
                      </a:lnTo>
                      <a:lnTo>
                        <a:pt x="199" y="14"/>
                      </a:lnTo>
                      <a:lnTo>
                        <a:pt x="194" y="26"/>
                      </a:lnTo>
                      <a:lnTo>
                        <a:pt x="185" y="40"/>
                      </a:lnTo>
                      <a:lnTo>
                        <a:pt x="175" y="59"/>
                      </a:lnTo>
                      <a:lnTo>
                        <a:pt x="161" y="82"/>
                      </a:lnTo>
                      <a:lnTo>
                        <a:pt x="145" y="113"/>
                      </a:lnTo>
                      <a:lnTo>
                        <a:pt x="126" y="144"/>
                      </a:lnTo>
                      <a:lnTo>
                        <a:pt x="107" y="177"/>
                      </a:lnTo>
                      <a:lnTo>
                        <a:pt x="85" y="212"/>
                      </a:lnTo>
                      <a:lnTo>
                        <a:pt x="67" y="245"/>
                      </a:lnTo>
                      <a:lnTo>
                        <a:pt x="50" y="276"/>
                      </a:lnTo>
                      <a:lnTo>
                        <a:pt x="36" y="302"/>
                      </a:lnTo>
                      <a:lnTo>
                        <a:pt x="24" y="323"/>
                      </a:lnTo>
                      <a:lnTo>
                        <a:pt x="15" y="338"/>
                      </a:lnTo>
                      <a:lnTo>
                        <a:pt x="7" y="349"/>
                      </a:lnTo>
                      <a:lnTo>
                        <a:pt x="3" y="356"/>
                      </a:lnTo>
                      <a:lnTo>
                        <a:pt x="0" y="361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4"/>
                      </a:lnTo>
                      <a:lnTo>
                        <a:pt x="5" y="364"/>
                      </a:lnTo>
                      <a:lnTo>
                        <a:pt x="10" y="359"/>
                      </a:lnTo>
                      <a:lnTo>
                        <a:pt x="19" y="352"/>
                      </a:lnTo>
                      <a:lnTo>
                        <a:pt x="33" y="345"/>
                      </a:lnTo>
                      <a:lnTo>
                        <a:pt x="55" y="330"/>
                      </a:lnTo>
                      <a:lnTo>
                        <a:pt x="83" y="314"/>
                      </a:lnTo>
                      <a:lnTo>
                        <a:pt x="116" y="293"/>
                      </a:lnTo>
                      <a:lnTo>
                        <a:pt x="159" y="269"/>
                      </a:lnTo>
                      <a:lnTo>
                        <a:pt x="204" y="241"/>
                      </a:lnTo>
                      <a:lnTo>
                        <a:pt x="248" y="212"/>
                      </a:lnTo>
                      <a:lnTo>
                        <a:pt x="296" y="184"/>
                      </a:lnTo>
                      <a:lnTo>
                        <a:pt x="341" y="158"/>
                      </a:lnTo>
                      <a:lnTo>
                        <a:pt x="381" y="132"/>
                      </a:lnTo>
                      <a:lnTo>
                        <a:pt x="416" y="111"/>
                      </a:lnTo>
                      <a:lnTo>
                        <a:pt x="442" y="94"/>
                      </a:lnTo>
                      <a:lnTo>
                        <a:pt x="463" y="82"/>
                      </a:lnTo>
                      <a:lnTo>
                        <a:pt x="478" y="73"/>
                      </a:lnTo>
                      <a:lnTo>
                        <a:pt x="487" y="66"/>
                      </a:lnTo>
                      <a:lnTo>
                        <a:pt x="494" y="64"/>
                      </a:lnTo>
                      <a:lnTo>
                        <a:pt x="497" y="61"/>
                      </a:lnTo>
                      <a:lnTo>
                        <a:pt x="499" y="61"/>
                      </a:lnTo>
                      <a:lnTo>
                        <a:pt x="499" y="61"/>
                      </a:lnTo>
                      <a:lnTo>
                        <a:pt x="499" y="6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BEBEB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4" name="Freeform 28">
                  <a:extLst>
                    <a:ext uri="{FF2B5EF4-FFF2-40B4-BE49-F238E27FC236}">
                      <a16:creationId xmlns:a16="http://schemas.microsoft.com/office/drawing/2014/main" id="{49DEE8DE-3BA4-4B2F-83C2-C81B98913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6" y="1844"/>
                  <a:ext cx="277" cy="559"/>
                </a:xfrm>
                <a:custGeom>
                  <a:avLst/>
                  <a:gdLst>
                    <a:gd name="T0" fmla="*/ 274 w 277"/>
                    <a:gd name="T1" fmla="*/ 555 h 559"/>
                    <a:gd name="T2" fmla="*/ 272 w 277"/>
                    <a:gd name="T3" fmla="*/ 536 h 559"/>
                    <a:gd name="T4" fmla="*/ 260 w 277"/>
                    <a:gd name="T5" fmla="*/ 498 h 559"/>
                    <a:gd name="T6" fmla="*/ 244 w 277"/>
                    <a:gd name="T7" fmla="*/ 427 h 559"/>
                    <a:gd name="T8" fmla="*/ 220 w 277"/>
                    <a:gd name="T9" fmla="*/ 330 h 559"/>
                    <a:gd name="T10" fmla="*/ 194 w 277"/>
                    <a:gd name="T11" fmla="*/ 226 h 559"/>
                    <a:gd name="T12" fmla="*/ 170 w 277"/>
                    <a:gd name="T13" fmla="*/ 132 h 559"/>
                    <a:gd name="T14" fmla="*/ 152 w 277"/>
                    <a:gd name="T15" fmla="*/ 61 h 559"/>
                    <a:gd name="T16" fmla="*/ 142 w 277"/>
                    <a:gd name="T17" fmla="*/ 23 h 559"/>
                    <a:gd name="T18" fmla="*/ 137 w 277"/>
                    <a:gd name="T19" fmla="*/ 4 h 559"/>
                    <a:gd name="T20" fmla="*/ 137 w 277"/>
                    <a:gd name="T21" fmla="*/ 0 h 559"/>
                    <a:gd name="T22" fmla="*/ 137 w 277"/>
                    <a:gd name="T23" fmla="*/ 0 h 559"/>
                    <a:gd name="T24" fmla="*/ 137 w 277"/>
                    <a:gd name="T25" fmla="*/ 0 h 559"/>
                    <a:gd name="T26" fmla="*/ 137 w 277"/>
                    <a:gd name="T27" fmla="*/ 0 h 559"/>
                    <a:gd name="T28" fmla="*/ 137 w 277"/>
                    <a:gd name="T29" fmla="*/ 0 h 559"/>
                    <a:gd name="T30" fmla="*/ 137 w 277"/>
                    <a:gd name="T31" fmla="*/ 0 h 559"/>
                    <a:gd name="T32" fmla="*/ 137 w 277"/>
                    <a:gd name="T33" fmla="*/ 0 h 559"/>
                    <a:gd name="T34" fmla="*/ 137 w 277"/>
                    <a:gd name="T35" fmla="*/ 0 h 559"/>
                    <a:gd name="T36" fmla="*/ 137 w 277"/>
                    <a:gd name="T37" fmla="*/ 0 h 559"/>
                    <a:gd name="T38" fmla="*/ 137 w 277"/>
                    <a:gd name="T39" fmla="*/ 0 h 559"/>
                    <a:gd name="T40" fmla="*/ 135 w 277"/>
                    <a:gd name="T41" fmla="*/ 4 h 559"/>
                    <a:gd name="T42" fmla="*/ 130 w 277"/>
                    <a:gd name="T43" fmla="*/ 18 h 559"/>
                    <a:gd name="T44" fmla="*/ 121 w 277"/>
                    <a:gd name="T45" fmla="*/ 52 h 559"/>
                    <a:gd name="T46" fmla="*/ 104 w 277"/>
                    <a:gd name="T47" fmla="*/ 111 h 559"/>
                    <a:gd name="T48" fmla="*/ 81 w 277"/>
                    <a:gd name="T49" fmla="*/ 191 h 559"/>
                    <a:gd name="T50" fmla="*/ 55 w 277"/>
                    <a:gd name="T51" fmla="*/ 276 h 559"/>
                    <a:gd name="T52" fmla="*/ 31 w 277"/>
                    <a:gd name="T53" fmla="*/ 352 h 559"/>
                    <a:gd name="T54" fmla="*/ 15 w 277"/>
                    <a:gd name="T55" fmla="*/ 406 h 559"/>
                    <a:gd name="T56" fmla="*/ 7 w 277"/>
                    <a:gd name="T57" fmla="*/ 437 h 559"/>
                    <a:gd name="T58" fmla="*/ 3 w 277"/>
                    <a:gd name="T59" fmla="*/ 451 h 559"/>
                    <a:gd name="T60" fmla="*/ 0 w 277"/>
                    <a:gd name="T61" fmla="*/ 455 h 559"/>
                    <a:gd name="T62" fmla="*/ 0 w 277"/>
                    <a:gd name="T63" fmla="*/ 455 h 559"/>
                    <a:gd name="T64" fmla="*/ 3 w 277"/>
                    <a:gd name="T65" fmla="*/ 455 h 559"/>
                    <a:gd name="T66" fmla="*/ 7 w 277"/>
                    <a:gd name="T67" fmla="*/ 455 h 559"/>
                    <a:gd name="T68" fmla="*/ 17 w 277"/>
                    <a:gd name="T69" fmla="*/ 460 h 559"/>
                    <a:gd name="T70" fmla="*/ 36 w 277"/>
                    <a:gd name="T71" fmla="*/ 465 h 559"/>
                    <a:gd name="T72" fmla="*/ 62 w 277"/>
                    <a:gd name="T73" fmla="*/ 470 h 559"/>
                    <a:gd name="T74" fmla="*/ 93 w 277"/>
                    <a:gd name="T75" fmla="*/ 479 h 559"/>
                    <a:gd name="T76" fmla="*/ 128 w 277"/>
                    <a:gd name="T77" fmla="*/ 491 h 559"/>
                    <a:gd name="T78" fmla="*/ 163 w 277"/>
                    <a:gd name="T79" fmla="*/ 503 h 559"/>
                    <a:gd name="T80" fmla="*/ 194 w 277"/>
                    <a:gd name="T81" fmla="*/ 517 h 559"/>
                    <a:gd name="T82" fmla="*/ 222 w 277"/>
                    <a:gd name="T83" fmla="*/ 531 h 559"/>
                    <a:gd name="T84" fmla="*/ 246 w 277"/>
                    <a:gd name="T85" fmla="*/ 543 h 559"/>
                    <a:gd name="T86" fmla="*/ 263 w 277"/>
                    <a:gd name="T87" fmla="*/ 552 h 559"/>
                    <a:gd name="T88" fmla="*/ 272 w 277"/>
                    <a:gd name="T89" fmla="*/ 557 h 559"/>
                    <a:gd name="T90" fmla="*/ 274 w 277"/>
                    <a:gd name="T91" fmla="*/ 557 h 559"/>
                    <a:gd name="T92" fmla="*/ 277 w 277"/>
                    <a:gd name="T93" fmla="*/ 559 h 559"/>
                    <a:gd name="T94" fmla="*/ 277 w 277"/>
                    <a:gd name="T95" fmla="*/ 559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77" h="559">
                      <a:moveTo>
                        <a:pt x="277" y="557"/>
                      </a:moveTo>
                      <a:lnTo>
                        <a:pt x="274" y="555"/>
                      </a:lnTo>
                      <a:lnTo>
                        <a:pt x="274" y="548"/>
                      </a:lnTo>
                      <a:lnTo>
                        <a:pt x="272" y="536"/>
                      </a:lnTo>
                      <a:lnTo>
                        <a:pt x="267" y="519"/>
                      </a:lnTo>
                      <a:lnTo>
                        <a:pt x="260" y="498"/>
                      </a:lnTo>
                      <a:lnTo>
                        <a:pt x="253" y="467"/>
                      </a:lnTo>
                      <a:lnTo>
                        <a:pt x="244" y="427"/>
                      </a:lnTo>
                      <a:lnTo>
                        <a:pt x="232" y="380"/>
                      </a:lnTo>
                      <a:lnTo>
                        <a:pt x="220" y="330"/>
                      </a:lnTo>
                      <a:lnTo>
                        <a:pt x="206" y="278"/>
                      </a:lnTo>
                      <a:lnTo>
                        <a:pt x="194" y="226"/>
                      </a:lnTo>
                      <a:lnTo>
                        <a:pt x="180" y="177"/>
                      </a:lnTo>
                      <a:lnTo>
                        <a:pt x="170" y="132"/>
                      </a:lnTo>
                      <a:lnTo>
                        <a:pt x="161" y="92"/>
                      </a:lnTo>
                      <a:lnTo>
                        <a:pt x="152" y="61"/>
                      </a:lnTo>
                      <a:lnTo>
                        <a:pt x="147" y="40"/>
                      </a:lnTo>
                      <a:lnTo>
                        <a:pt x="142" y="23"/>
                      </a:lnTo>
                      <a:lnTo>
                        <a:pt x="140" y="11"/>
                      </a:lnTo>
                      <a:lnTo>
                        <a:pt x="137" y="4"/>
                      </a:lnTo>
                      <a:lnTo>
                        <a:pt x="137" y="2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2"/>
                      </a:lnTo>
                      <a:lnTo>
                        <a:pt x="135" y="4"/>
                      </a:lnTo>
                      <a:lnTo>
                        <a:pt x="133" y="9"/>
                      </a:lnTo>
                      <a:lnTo>
                        <a:pt x="130" y="18"/>
                      </a:lnTo>
                      <a:lnTo>
                        <a:pt x="128" y="33"/>
                      </a:lnTo>
                      <a:lnTo>
                        <a:pt x="121" y="52"/>
                      </a:lnTo>
                      <a:lnTo>
                        <a:pt x="114" y="78"/>
                      </a:lnTo>
                      <a:lnTo>
                        <a:pt x="104" y="111"/>
                      </a:lnTo>
                      <a:lnTo>
                        <a:pt x="93" y="148"/>
                      </a:lnTo>
                      <a:lnTo>
                        <a:pt x="81" y="191"/>
                      </a:lnTo>
                      <a:lnTo>
                        <a:pt x="67" y="233"/>
                      </a:lnTo>
                      <a:lnTo>
                        <a:pt x="55" y="276"/>
                      </a:lnTo>
                      <a:lnTo>
                        <a:pt x="43" y="316"/>
                      </a:lnTo>
                      <a:lnTo>
                        <a:pt x="31" y="352"/>
                      </a:lnTo>
                      <a:lnTo>
                        <a:pt x="24" y="382"/>
                      </a:lnTo>
                      <a:lnTo>
                        <a:pt x="15" y="406"/>
                      </a:lnTo>
                      <a:lnTo>
                        <a:pt x="10" y="425"/>
                      </a:lnTo>
                      <a:lnTo>
                        <a:pt x="7" y="437"/>
                      </a:lnTo>
                      <a:lnTo>
                        <a:pt x="5" y="446"/>
                      </a:lnTo>
                      <a:lnTo>
                        <a:pt x="3" y="451"/>
                      </a:lnTo>
                      <a:lnTo>
                        <a:pt x="3" y="453"/>
                      </a:lnTo>
                      <a:lnTo>
                        <a:pt x="0" y="455"/>
                      </a:lnTo>
                      <a:lnTo>
                        <a:pt x="0" y="455"/>
                      </a:lnTo>
                      <a:lnTo>
                        <a:pt x="0" y="455"/>
                      </a:lnTo>
                      <a:lnTo>
                        <a:pt x="3" y="455"/>
                      </a:lnTo>
                      <a:lnTo>
                        <a:pt x="3" y="455"/>
                      </a:lnTo>
                      <a:lnTo>
                        <a:pt x="5" y="455"/>
                      </a:lnTo>
                      <a:lnTo>
                        <a:pt x="7" y="455"/>
                      </a:lnTo>
                      <a:lnTo>
                        <a:pt x="12" y="458"/>
                      </a:lnTo>
                      <a:lnTo>
                        <a:pt x="17" y="460"/>
                      </a:lnTo>
                      <a:lnTo>
                        <a:pt x="26" y="460"/>
                      </a:lnTo>
                      <a:lnTo>
                        <a:pt x="36" y="465"/>
                      </a:lnTo>
                      <a:lnTo>
                        <a:pt x="48" y="467"/>
                      </a:lnTo>
                      <a:lnTo>
                        <a:pt x="62" y="470"/>
                      </a:lnTo>
                      <a:lnTo>
                        <a:pt x="78" y="474"/>
                      </a:lnTo>
                      <a:lnTo>
                        <a:pt x="93" y="479"/>
                      </a:lnTo>
                      <a:lnTo>
                        <a:pt x="111" y="484"/>
                      </a:lnTo>
                      <a:lnTo>
                        <a:pt x="128" y="491"/>
                      </a:lnTo>
                      <a:lnTo>
                        <a:pt x="144" y="496"/>
                      </a:lnTo>
                      <a:lnTo>
                        <a:pt x="163" y="503"/>
                      </a:lnTo>
                      <a:lnTo>
                        <a:pt x="180" y="510"/>
                      </a:lnTo>
                      <a:lnTo>
                        <a:pt x="194" y="517"/>
                      </a:lnTo>
                      <a:lnTo>
                        <a:pt x="208" y="524"/>
                      </a:lnTo>
                      <a:lnTo>
                        <a:pt x="222" y="531"/>
                      </a:lnTo>
                      <a:lnTo>
                        <a:pt x="234" y="538"/>
                      </a:lnTo>
                      <a:lnTo>
                        <a:pt x="246" y="543"/>
                      </a:lnTo>
                      <a:lnTo>
                        <a:pt x="256" y="548"/>
                      </a:lnTo>
                      <a:lnTo>
                        <a:pt x="263" y="552"/>
                      </a:lnTo>
                      <a:lnTo>
                        <a:pt x="267" y="555"/>
                      </a:lnTo>
                      <a:lnTo>
                        <a:pt x="272" y="557"/>
                      </a:lnTo>
                      <a:lnTo>
                        <a:pt x="274" y="557"/>
                      </a:lnTo>
                      <a:lnTo>
                        <a:pt x="274" y="557"/>
                      </a:lnTo>
                      <a:lnTo>
                        <a:pt x="277" y="559"/>
                      </a:lnTo>
                      <a:lnTo>
                        <a:pt x="277" y="559"/>
                      </a:lnTo>
                      <a:lnTo>
                        <a:pt x="277" y="559"/>
                      </a:lnTo>
                      <a:lnTo>
                        <a:pt x="277" y="559"/>
                      </a:lnTo>
                      <a:lnTo>
                        <a:pt x="277" y="55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BEBEB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5" name="Freeform 29">
                  <a:extLst>
                    <a:ext uri="{FF2B5EF4-FFF2-40B4-BE49-F238E27FC236}">
                      <a16:creationId xmlns:a16="http://schemas.microsoft.com/office/drawing/2014/main" id="{2BBB9194-7D94-414B-A45D-C3A9737A5F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" y="1844"/>
                  <a:ext cx="473" cy="559"/>
                </a:xfrm>
                <a:custGeom>
                  <a:avLst/>
                  <a:gdLst>
                    <a:gd name="T0" fmla="*/ 471 w 473"/>
                    <a:gd name="T1" fmla="*/ 170 h 559"/>
                    <a:gd name="T2" fmla="*/ 463 w 473"/>
                    <a:gd name="T3" fmla="*/ 165 h 559"/>
                    <a:gd name="T4" fmla="*/ 440 w 473"/>
                    <a:gd name="T5" fmla="*/ 158 h 559"/>
                    <a:gd name="T6" fmla="*/ 393 w 473"/>
                    <a:gd name="T7" fmla="*/ 141 h 559"/>
                    <a:gd name="T8" fmla="*/ 319 w 473"/>
                    <a:gd name="T9" fmla="*/ 115 h 559"/>
                    <a:gd name="T10" fmla="*/ 232 w 473"/>
                    <a:gd name="T11" fmla="*/ 82 h 559"/>
                    <a:gd name="T12" fmla="*/ 147 w 473"/>
                    <a:gd name="T13" fmla="*/ 52 h 559"/>
                    <a:gd name="T14" fmla="*/ 76 w 473"/>
                    <a:gd name="T15" fmla="*/ 28 h 559"/>
                    <a:gd name="T16" fmla="*/ 31 w 473"/>
                    <a:gd name="T17" fmla="*/ 11 h 559"/>
                    <a:gd name="T18" fmla="*/ 10 w 473"/>
                    <a:gd name="T19" fmla="*/ 4 h 559"/>
                    <a:gd name="T20" fmla="*/ 0 w 473"/>
                    <a:gd name="T21" fmla="*/ 0 h 559"/>
                    <a:gd name="T22" fmla="*/ 0 w 473"/>
                    <a:gd name="T23" fmla="*/ 0 h 559"/>
                    <a:gd name="T24" fmla="*/ 0 w 473"/>
                    <a:gd name="T25" fmla="*/ 0 h 559"/>
                    <a:gd name="T26" fmla="*/ 0 w 473"/>
                    <a:gd name="T27" fmla="*/ 0 h 559"/>
                    <a:gd name="T28" fmla="*/ 0 w 473"/>
                    <a:gd name="T29" fmla="*/ 0 h 559"/>
                    <a:gd name="T30" fmla="*/ 0 w 473"/>
                    <a:gd name="T31" fmla="*/ 0 h 559"/>
                    <a:gd name="T32" fmla="*/ 0 w 473"/>
                    <a:gd name="T33" fmla="*/ 0 h 559"/>
                    <a:gd name="T34" fmla="*/ 0 w 473"/>
                    <a:gd name="T35" fmla="*/ 0 h 559"/>
                    <a:gd name="T36" fmla="*/ 0 w 473"/>
                    <a:gd name="T37" fmla="*/ 0 h 559"/>
                    <a:gd name="T38" fmla="*/ 0 w 473"/>
                    <a:gd name="T39" fmla="*/ 2 h 559"/>
                    <a:gd name="T40" fmla="*/ 0 w 473"/>
                    <a:gd name="T41" fmla="*/ 2 h 559"/>
                    <a:gd name="T42" fmla="*/ 3 w 473"/>
                    <a:gd name="T43" fmla="*/ 11 h 559"/>
                    <a:gd name="T44" fmla="*/ 10 w 473"/>
                    <a:gd name="T45" fmla="*/ 40 h 559"/>
                    <a:gd name="T46" fmla="*/ 22 w 473"/>
                    <a:gd name="T47" fmla="*/ 92 h 559"/>
                    <a:gd name="T48" fmla="*/ 43 w 473"/>
                    <a:gd name="T49" fmla="*/ 177 h 559"/>
                    <a:gd name="T50" fmla="*/ 69 w 473"/>
                    <a:gd name="T51" fmla="*/ 278 h 559"/>
                    <a:gd name="T52" fmla="*/ 95 w 473"/>
                    <a:gd name="T53" fmla="*/ 382 h 559"/>
                    <a:gd name="T54" fmla="*/ 116 w 473"/>
                    <a:gd name="T55" fmla="*/ 467 h 559"/>
                    <a:gd name="T56" fmla="*/ 130 w 473"/>
                    <a:gd name="T57" fmla="*/ 519 h 559"/>
                    <a:gd name="T58" fmla="*/ 135 w 473"/>
                    <a:gd name="T59" fmla="*/ 548 h 559"/>
                    <a:gd name="T60" fmla="*/ 137 w 473"/>
                    <a:gd name="T61" fmla="*/ 557 h 559"/>
                    <a:gd name="T62" fmla="*/ 140 w 473"/>
                    <a:gd name="T63" fmla="*/ 559 h 559"/>
                    <a:gd name="T64" fmla="*/ 140 w 473"/>
                    <a:gd name="T65" fmla="*/ 559 h 559"/>
                    <a:gd name="T66" fmla="*/ 142 w 473"/>
                    <a:gd name="T67" fmla="*/ 555 h 559"/>
                    <a:gd name="T68" fmla="*/ 152 w 473"/>
                    <a:gd name="T69" fmla="*/ 545 h 559"/>
                    <a:gd name="T70" fmla="*/ 166 w 473"/>
                    <a:gd name="T71" fmla="*/ 526 h 559"/>
                    <a:gd name="T72" fmla="*/ 192 w 473"/>
                    <a:gd name="T73" fmla="*/ 496 h 559"/>
                    <a:gd name="T74" fmla="*/ 225 w 473"/>
                    <a:gd name="T75" fmla="*/ 455 h 559"/>
                    <a:gd name="T76" fmla="*/ 265 w 473"/>
                    <a:gd name="T77" fmla="*/ 411 h 559"/>
                    <a:gd name="T78" fmla="*/ 305 w 473"/>
                    <a:gd name="T79" fmla="*/ 361 h 559"/>
                    <a:gd name="T80" fmla="*/ 348 w 473"/>
                    <a:gd name="T81" fmla="*/ 314 h 559"/>
                    <a:gd name="T82" fmla="*/ 385 w 473"/>
                    <a:gd name="T83" fmla="*/ 269 h 559"/>
                    <a:gd name="T84" fmla="*/ 419 w 473"/>
                    <a:gd name="T85" fmla="*/ 231 h 559"/>
                    <a:gd name="T86" fmla="*/ 445 w 473"/>
                    <a:gd name="T87" fmla="*/ 200 h 559"/>
                    <a:gd name="T88" fmla="*/ 461 w 473"/>
                    <a:gd name="T89" fmla="*/ 184 h 559"/>
                    <a:gd name="T90" fmla="*/ 468 w 473"/>
                    <a:gd name="T91" fmla="*/ 174 h 559"/>
                    <a:gd name="T92" fmla="*/ 471 w 473"/>
                    <a:gd name="T93" fmla="*/ 170 h 559"/>
                    <a:gd name="T94" fmla="*/ 473 w 473"/>
                    <a:gd name="T95" fmla="*/ 170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73" h="559">
                      <a:moveTo>
                        <a:pt x="473" y="170"/>
                      </a:moveTo>
                      <a:lnTo>
                        <a:pt x="471" y="170"/>
                      </a:lnTo>
                      <a:lnTo>
                        <a:pt x="468" y="167"/>
                      </a:lnTo>
                      <a:lnTo>
                        <a:pt x="463" y="165"/>
                      </a:lnTo>
                      <a:lnTo>
                        <a:pt x="454" y="163"/>
                      </a:lnTo>
                      <a:lnTo>
                        <a:pt x="440" y="158"/>
                      </a:lnTo>
                      <a:lnTo>
                        <a:pt x="419" y="151"/>
                      </a:lnTo>
                      <a:lnTo>
                        <a:pt x="393" y="141"/>
                      </a:lnTo>
                      <a:lnTo>
                        <a:pt x="359" y="129"/>
                      </a:lnTo>
                      <a:lnTo>
                        <a:pt x="319" y="115"/>
                      </a:lnTo>
                      <a:lnTo>
                        <a:pt x="277" y="99"/>
                      </a:lnTo>
                      <a:lnTo>
                        <a:pt x="232" y="82"/>
                      </a:lnTo>
                      <a:lnTo>
                        <a:pt x="189" y="68"/>
                      </a:lnTo>
                      <a:lnTo>
                        <a:pt x="147" y="52"/>
                      </a:lnTo>
                      <a:lnTo>
                        <a:pt x="109" y="40"/>
                      </a:lnTo>
                      <a:lnTo>
                        <a:pt x="76" y="28"/>
                      </a:lnTo>
                      <a:lnTo>
                        <a:pt x="50" y="18"/>
                      </a:lnTo>
                      <a:lnTo>
                        <a:pt x="31" y="11"/>
                      </a:lnTo>
                      <a:lnTo>
                        <a:pt x="19" y="7"/>
                      </a:lnTo>
                      <a:lnTo>
                        <a:pt x="10" y="4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3" y="11"/>
                      </a:lnTo>
                      <a:lnTo>
                        <a:pt x="5" y="23"/>
                      </a:lnTo>
                      <a:lnTo>
                        <a:pt x="10" y="40"/>
                      </a:lnTo>
                      <a:lnTo>
                        <a:pt x="15" y="61"/>
                      </a:lnTo>
                      <a:lnTo>
                        <a:pt x="22" y="92"/>
                      </a:lnTo>
                      <a:lnTo>
                        <a:pt x="31" y="132"/>
                      </a:lnTo>
                      <a:lnTo>
                        <a:pt x="43" y="177"/>
                      </a:lnTo>
                      <a:lnTo>
                        <a:pt x="55" y="226"/>
                      </a:lnTo>
                      <a:lnTo>
                        <a:pt x="69" y="278"/>
                      </a:lnTo>
                      <a:lnTo>
                        <a:pt x="83" y="330"/>
                      </a:lnTo>
                      <a:lnTo>
                        <a:pt x="95" y="382"/>
                      </a:lnTo>
                      <a:lnTo>
                        <a:pt x="107" y="427"/>
                      </a:lnTo>
                      <a:lnTo>
                        <a:pt x="116" y="467"/>
                      </a:lnTo>
                      <a:lnTo>
                        <a:pt x="123" y="498"/>
                      </a:lnTo>
                      <a:lnTo>
                        <a:pt x="130" y="519"/>
                      </a:lnTo>
                      <a:lnTo>
                        <a:pt x="133" y="536"/>
                      </a:lnTo>
                      <a:lnTo>
                        <a:pt x="135" y="548"/>
                      </a:lnTo>
                      <a:lnTo>
                        <a:pt x="137" y="555"/>
                      </a:lnTo>
                      <a:lnTo>
                        <a:pt x="137" y="557"/>
                      </a:lnTo>
                      <a:lnTo>
                        <a:pt x="140" y="559"/>
                      </a:lnTo>
                      <a:lnTo>
                        <a:pt x="140" y="559"/>
                      </a:lnTo>
                      <a:lnTo>
                        <a:pt x="140" y="559"/>
                      </a:lnTo>
                      <a:lnTo>
                        <a:pt x="140" y="559"/>
                      </a:lnTo>
                      <a:lnTo>
                        <a:pt x="140" y="557"/>
                      </a:lnTo>
                      <a:lnTo>
                        <a:pt x="142" y="555"/>
                      </a:lnTo>
                      <a:lnTo>
                        <a:pt x="145" y="550"/>
                      </a:lnTo>
                      <a:lnTo>
                        <a:pt x="152" y="545"/>
                      </a:lnTo>
                      <a:lnTo>
                        <a:pt x="156" y="536"/>
                      </a:lnTo>
                      <a:lnTo>
                        <a:pt x="166" y="526"/>
                      </a:lnTo>
                      <a:lnTo>
                        <a:pt x="178" y="512"/>
                      </a:lnTo>
                      <a:lnTo>
                        <a:pt x="192" y="496"/>
                      </a:lnTo>
                      <a:lnTo>
                        <a:pt x="208" y="477"/>
                      </a:lnTo>
                      <a:lnTo>
                        <a:pt x="225" y="455"/>
                      </a:lnTo>
                      <a:lnTo>
                        <a:pt x="244" y="432"/>
                      </a:lnTo>
                      <a:lnTo>
                        <a:pt x="265" y="411"/>
                      </a:lnTo>
                      <a:lnTo>
                        <a:pt x="284" y="385"/>
                      </a:lnTo>
                      <a:lnTo>
                        <a:pt x="305" y="361"/>
                      </a:lnTo>
                      <a:lnTo>
                        <a:pt x="326" y="337"/>
                      </a:lnTo>
                      <a:lnTo>
                        <a:pt x="348" y="314"/>
                      </a:lnTo>
                      <a:lnTo>
                        <a:pt x="367" y="290"/>
                      </a:lnTo>
                      <a:lnTo>
                        <a:pt x="385" y="269"/>
                      </a:lnTo>
                      <a:lnTo>
                        <a:pt x="402" y="250"/>
                      </a:lnTo>
                      <a:lnTo>
                        <a:pt x="419" y="231"/>
                      </a:lnTo>
                      <a:lnTo>
                        <a:pt x="433" y="215"/>
                      </a:lnTo>
                      <a:lnTo>
                        <a:pt x="445" y="200"/>
                      </a:lnTo>
                      <a:lnTo>
                        <a:pt x="454" y="191"/>
                      </a:lnTo>
                      <a:lnTo>
                        <a:pt x="461" y="184"/>
                      </a:lnTo>
                      <a:lnTo>
                        <a:pt x="466" y="177"/>
                      </a:lnTo>
                      <a:lnTo>
                        <a:pt x="468" y="174"/>
                      </a:lnTo>
                      <a:lnTo>
                        <a:pt x="471" y="172"/>
                      </a:lnTo>
                      <a:lnTo>
                        <a:pt x="471" y="170"/>
                      </a:lnTo>
                      <a:lnTo>
                        <a:pt x="473" y="170"/>
                      </a:lnTo>
                      <a:lnTo>
                        <a:pt x="473" y="170"/>
                      </a:lnTo>
                      <a:lnTo>
                        <a:pt x="473" y="17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BEBEB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6" name="Freeform 30">
                  <a:extLst>
                    <a:ext uri="{FF2B5EF4-FFF2-40B4-BE49-F238E27FC236}">
                      <a16:creationId xmlns:a16="http://schemas.microsoft.com/office/drawing/2014/main" id="{40287124-1366-4590-BDD0-12BAFCDEFD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" y="1541"/>
                  <a:ext cx="497" cy="473"/>
                </a:xfrm>
                <a:custGeom>
                  <a:avLst/>
                  <a:gdLst>
                    <a:gd name="T0" fmla="*/ 497 w 497"/>
                    <a:gd name="T1" fmla="*/ 0 h 473"/>
                    <a:gd name="T2" fmla="*/ 494 w 497"/>
                    <a:gd name="T3" fmla="*/ 3 h 473"/>
                    <a:gd name="T4" fmla="*/ 478 w 497"/>
                    <a:gd name="T5" fmla="*/ 12 h 473"/>
                    <a:gd name="T6" fmla="*/ 442 w 497"/>
                    <a:gd name="T7" fmla="*/ 33 h 473"/>
                    <a:gd name="T8" fmla="*/ 381 w 497"/>
                    <a:gd name="T9" fmla="*/ 71 h 473"/>
                    <a:gd name="T10" fmla="*/ 296 w 497"/>
                    <a:gd name="T11" fmla="*/ 123 h 473"/>
                    <a:gd name="T12" fmla="*/ 201 w 497"/>
                    <a:gd name="T13" fmla="*/ 180 h 473"/>
                    <a:gd name="T14" fmla="*/ 116 w 497"/>
                    <a:gd name="T15" fmla="*/ 232 h 473"/>
                    <a:gd name="T16" fmla="*/ 55 w 497"/>
                    <a:gd name="T17" fmla="*/ 269 h 473"/>
                    <a:gd name="T18" fmla="*/ 19 w 497"/>
                    <a:gd name="T19" fmla="*/ 291 h 473"/>
                    <a:gd name="T20" fmla="*/ 3 w 497"/>
                    <a:gd name="T21" fmla="*/ 300 h 473"/>
                    <a:gd name="T22" fmla="*/ 0 w 497"/>
                    <a:gd name="T23" fmla="*/ 303 h 473"/>
                    <a:gd name="T24" fmla="*/ 0 w 497"/>
                    <a:gd name="T25" fmla="*/ 303 h 473"/>
                    <a:gd name="T26" fmla="*/ 0 w 497"/>
                    <a:gd name="T27" fmla="*/ 303 h 473"/>
                    <a:gd name="T28" fmla="*/ 0 w 497"/>
                    <a:gd name="T29" fmla="*/ 303 h 473"/>
                    <a:gd name="T30" fmla="*/ 0 w 497"/>
                    <a:gd name="T31" fmla="*/ 305 h 473"/>
                    <a:gd name="T32" fmla="*/ 0 w 497"/>
                    <a:gd name="T33" fmla="*/ 305 h 473"/>
                    <a:gd name="T34" fmla="*/ 0 w 497"/>
                    <a:gd name="T35" fmla="*/ 305 h 473"/>
                    <a:gd name="T36" fmla="*/ 0 w 497"/>
                    <a:gd name="T37" fmla="*/ 305 h 473"/>
                    <a:gd name="T38" fmla="*/ 0 w 497"/>
                    <a:gd name="T39" fmla="*/ 305 h 473"/>
                    <a:gd name="T40" fmla="*/ 0 w 497"/>
                    <a:gd name="T41" fmla="*/ 305 h 473"/>
                    <a:gd name="T42" fmla="*/ 3 w 497"/>
                    <a:gd name="T43" fmla="*/ 305 h 473"/>
                    <a:gd name="T44" fmla="*/ 17 w 497"/>
                    <a:gd name="T45" fmla="*/ 310 h 473"/>
                    <a:gd name="T46" fmla="*/ 50 w 497"/>
                    <a:gd name="T47" fmla="*/ 321 h 473"/>
                    <a:gd name="T48" fmla="*/ 109 w 497"/>
                    <a:gd name="T49" fmla="*/ 343 h 473"/>
                    <a:gd name="T50" fmla="*/ 187 w 497"/>
                    <a:gd name="T51" fmla="*/ 371 h 473"/>
                    <a:gd name="T52" fmla="*/ 277 w 497"/>
                    <a:gd name="T53" fmla="*/ 404 h 473"/>
                    <a:gd name="T54" fmla="*/ 359 w 497"/>
                    <a:gd name="T55" fmla="*/ 432 h 473"/>
                    <a:gd name="T56" fmla="*/ 419 w 497"/>
                    <a:gd name="T57" fmla="*/ 454 h 473"/>
                    <a:gd name="T58" fmla="*/ 452 w 497"/>
                    <a:gd name="T59" fmla="*/ 466 h 473"/>
                    <a:gd name="T60" fmla="*/ 468 w 497"/>
                    <a:gd name="T61" fmla="*/ 473 h 473"/>
                    <a:gd name="T62" fmla="*/ 473 w 497"/>
                    <a:gd name="T63" fmla="*/ 473 h 473"/>
                    <a:gd name="T64" fmla="*/ 473 w 497"/>
                    <a:gd name="T65" fmla="*/ 473 h 473"/>
                    <a:gd name="T66" fmla="*/ 473 w 497"/>
                    <a:gd name="T67" fmla="*/ 470 h 473"/>
                    <a:gd name="T68" fmla="*/ 473 w 497"/>
                    <a:gd name="T69" fmla="*/ 463 h 473"/>
                    <a:gd name="T70" fmla="*/ 473 w 497"/>
                    <a:gd name="T71" fmla="*/ 447 h 473"/>
                    <a:gd name="T72" fmla="*/ 473 w 497"/>
                    <a:gd name="T73" fmla="*/ 418 h 473"/>
                    <a:gd name="T74" fmla="*/ 475 w 497"/>
                    <a:gd name="T75" fmla="*/ 376 h 473"/>
                    <a:gd name="T76" fmla="*/ 478 w 497"/>
                    <a:gd name="T77" fmla="*/ 326 h 473"/>
                    <a:gd name="T78" fmla="*/ 480 w 497"/>
                    <a:gd name="T79" fmla="*/ 269 h 473"/>
                    <a:gd name="T80" fmla="*/ 482 w 497"/>
                    <a:gd name="T81" fmla="*/ 210 h 473"/>
                    <a:gd name="T82" fmla="*/ 487 w 497"/>
                    <a:gd name="T83" fmla="*/ 151 h 473"/>
                    <a:gd name="T84" fmla="*/ 492 w 497"/>
                    <a:gd name="T85" fmla="*/ 99 h 473"/>
                    <a:gd name="T86" fmla="*/ 494 w 497"/>
                    <a:gd name="T87" fmla="*/ 57 h 473"/>
                    <a:gd name="T88" fmla="*/ 497 w 497"/>
                    <a:gd name="T89" fmla="*/ 26 h 473"/>
                    <a:gd name="T90" fmla="*/ 497 w 497"/>
                    <a:gd name="T91" fmla="*/ 10 h 473"/>
                    <a:gd name="T92" fmla="*/ 497 w 497"/>
                    <a:gd name="T93" fmla="*/ 0 h 473"/>
                    <a:gd name="T94" fmla="*/ 497 w 497"/>
                    <a:gd name="T95" fmla="*/ 0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97" h="473">
                      <a:moveTo>
                        <a:pt x="497" y="0"/>
                      </a:moveTo>
                      <a:lnTo>
                        <a:pt x="497" y="0"/>
                      </a:lnTo>
                      <a:lnTo>
                        <a:pt x="497" y="0"/>
                      </a:lnTo>
                      <a:lnTo>
                        <a:pt x="494" y="3"/>
                      </a:lnTo>
                      <a:lnTo>
                        <a:pt x="487" y="5"/>
                      </a:lnTo>
                      <a:lnTo>
                        <a:pt x="478" y="12"/>
                      </a:lnTo>
                      <a:lnTo>
                        <a:pt x="463" y="19"/>
                      </a:lnTo>
                      <a:lnTo>
                        <a:pt x="442" y="33"/>
                      </a:lnTo>
                      <a:lnTo>
                        <a:pt x="416" y="50"/>
                      </a:lnTo>
                      <a:lnTo>
                        <a:pt x="381" y="71"/>
                      </a:lnTo>
                      <a:lnTo>
                        <a:pt x="341" y="95"/>
                      </a:lnTo>
                      <a:lnTo>
                        <a:pt x="296" y="123"/>
                      </a:lnTo>
                      <a:lnTo>
                        <a:pt x="248" y="151"/>
                      </a:lnTo>
                      <a:lnTo>
                        <a:pt x="201" y="180"/>
                      </a:lnTo>
                      <a:lnTo>
                        <a:pt x="156" y="206"/>
                      </a:lnTo>
                      <a:lnTo>
                        <a:pt x="116" y="232"/>
                      </a:lnTo>
                      <a:lnTo>
                        <a:pt x="81" y="253"/>
                      </a:lnTo>
                      <a:lnTo>
                        <a:pt x="55" y="269"/>
                      </a:lnTo>
                      <a:lnTo>
                        <a:pt x="33" y="281"/>
                      </a:lnTo>
                      <a:lnTo>
                        <a:pt x="19" y="291"/>
                      </a:lnTo>
                      <a:lnTo>
                        <a:pt x="10" y="298"/>
                      </a:lnTo>
                      <a:lnTo>
                        <a:pt x="3" y="300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3" y="305"/>
                      </a:lnTo>
                      <a:lnTo>
                        <a:pt x="10" y="307"/>
                      </a:lnTo>
                      <a:lnTo>
                        <a:pt x="17" y="310"/>
                      </a:lnTo>
                      <a:lnTo>
                        <a:pt x="31" y="314"/>
                      </a:lnTo>
                      <a:lnTo>
                        <a:pt x="50" y="321"/>
                      </a:lnTo>
                      <a:lnTo>
                        <a:pt x="76" y="331"/>
                      </a:lnTo>
                      <a:lnTo>
                        <a:pt x="109" y="343"/>
                      </a:lnTo>
                      <a:lnTo>
                        <a:pt x="147" y="357"/>
                      </a:lnTo>
                      <a:lnTo>
                        <a:pt x="187" y="371"/>
                      </a:lnTo>
                      <a:lnTo>
                        <a:pt x="232" y="388"/>
                      </a:lnTo>
                      <a:lnTo>
                        <a:pt x="277" y="404"/>
                      </a:lnTo>
                      <a:lnTo>
                        <a:pt x="319" y="418"/>
                      </a:lnTo>
                      <a:lnTo>
                        <a:pt x="359" y="432"/>
                      </a:lnTo>
                      <a:lnTo>
                        <a:pt x="393" y="444"/>
                      </a:lnTo>
                      <a:lnTo>
                        <a:pt x="419" y="454"/>
                      </a:lnTo>
                      <a:lnTo>
                        <a:pt x="437" y="461"/>
                      </a:lnTo>
                      <a:lnTo>
                        <a:pt x="452" y="466"/>
                      </a:lnTo>
                      <a:lnTo>
                        <a:pt x="461" y="470"/>
                      </a:lnTo>
                      <a:lnTo>
                        <a:pt x="468" y="473"/>
                      </a:lnTo>
                      <a:lnTo>
                        <a:pt x="471" y="473"/>
                      </a:lnTo>
                      <a:lnTo>
                        <a:pt x="473" y="473"/>
                      </a:lnTo>
                      <a:lnTo>
                        <a:pt x="473" y="473"/>
                      </a:lnTo>
                      <a:lnTo>
                        <a:pt x="473" y="473"/>
                      </a:lnTo>
                      <a:lnTo>
                        <a:pt x="473" y="473"/>
                      </a:lnTo>
                      <a:lnTo>
                        <a:pt x="473" y="470"/>
                      </a:lnTo>
                      <a:lnTo>
                        <a:pt x="473" y="468"/>
                      </a:lnTo>
                      <a:lnTo>
                        <a:pt x="473" y="463"/>
                      </a:lnTo>
                      <a:lnTo>
                        <a:pt x="473" y="456"/>
                      </a:lnTo>
                      <a:lnTo>
                        <a:pt x="473" y="447"/>
                      </a:lnTo>
                      <a:lnTo>
                        <a:pt x="473" y="435"/>
                      </a:lnTo>
                      <a:lnTo>
                        <a:pt x="473" y="418"/>
                      </a:lnTo>
                      <a:lnTo>
                        <a:pt x="475" y="399"/>
                      </a:lnTo>
                      <a:lnTo>
                        <a:pt x="475" y="376"/>
                      </a:lnTo>
                      <a:lnTo>
                        <a:pt x="478" y="352"/>
                      </a:lnTo>
                      <a:lnTo>
                        <a:pt x="478" y="326"/>
                      </a:lnTo>
                      <a:lnTo>
                        <a:pt x="480" y="298"/>
                      </a:lnTo>
                      <a:lnTo>
                        <a:pt x="480" y="269"/>
                      </a:lnTo>
                      <a:lnTo>
                        <a:pt x="482" y="239"/>
                      </a:lnTo>
                      <a:lnTo>
                        <a:pt x="482" y="210"/>
                      </a:lnTo>
                      <a:lnTo>
                        <a:pt x="485" y="180"/>
                      </a:lnTo>
                      <a:lnTo>
                        <a:pt x="487" y="151"/>
                      </a:lnTo>
                      <a:lnTo>
                        <a:pt x="489" y="125"/>
                      </a:lnTo>
                      <a:lnTo>
                        <a:pt x="492" y="99"/>
                      </a:lnTo>
                      <a:lnTo>
                        <a:pt x="492" y="76"/>
                      </a:lnTo>
                      <a:lnTo>
                        <a:pt x="494" y="57"/>
                      </a:lnTo>
                      <a:lnTo>
                        <a:pt x="494" y="38"/>
                      </a:lnTo>
                      <a:lnTo>
                        <a:pt x="497" y="26"/>
                      </a:lnTo>
                      <a:lnTo>
                        <a:pt x="497" y="17"/>
                      </a:lnTo>
                      <a:lnTo>
                        <a:pt x="497" y="10"/>
                      </a:lnTo>
                      <a:lnTo>
                        <a:pt x="497" y="5"/>
                      </a:lnTo>
                      <a:lnTo>
                        <a:pt x="497" y="0"/>
                      </a:lnTo>
                      <a:lnTo>
                        <a:pt x="497" y="0"/>
                      </a:lnTo>
                      <a:lnTo>
                        <a:pt x="497" y="0"/>
                      </a:lnTo>
                      <a:lnTo>
                        <a:pt x="49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BEBEB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7" name="Group 114">
              <a:extLst>
                <a:ext uri="{FF2B5EF4-FFF2-40B4-BE49-F238E27FC236}">
                  <a16:creationId xmlns:a16="http://schemas.microsoft.com/office/drawing/2014/main" id="{8E171F19-6C42-4815-9C76-FC2F899EC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5" y="1624"/>
              <a:ext cx="987" cy="1056"/>
              <a:chOff x="1815" y="1624"/>
              <a:chExt cx="987" cy="1056"/>
            </a:xfrm>
          </p:grpSpPr>
          <p:sp>
            <p:nvSpPr>
              <p:cNvPr id="498" name="Freeform 99">
                <a:extLst>
                  <a:ext uri="{FF2B5EF4-FFF2-40B4-BE49-F238E27FC236}">
                    <a16:creationId xmlns:a16="http://schemas.microsoft.com/office/drawing/2014/main" id="{B41A6D3E-E893-49D2-A625-EBECCCE9D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079"/>
                <a:ext cx="744" cy="600"/>
              </a:xfrm>
              <a:custGeom>
                <a:avLst/>
                <a:gdLst>
                  <a:gd name="T0" fmla="*/ 99 w 744"/>
                  <a:gd name="T1" fmla="*/ 600 h 600"/>
                  <a:gd name="T2" fmla="*/ 744 w 744"/>
                  <a:gd name="T3" fmla="*/ 492 h 600"/>
                  <a:gd name="T4" fmla="*/ 600 w 744"/>
                  <a:gd name="T5" fmla="*/ 0 h 600"/>
                  <a:gd name="T6" fmla="*/ 0 w 744"/>
                  <a:gd name="T7" fmla="*/ 93 h 600"/>
                  <a:gd name="T8" fmla="*/ 99 w 744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4" h="600">
                    <a:moveTo>
                      <a:pt x="99" y="600"/>
                    </a:moveTo>
                    <a:lnTo>
                      <a:pt x="744" y="492"/>
                    </a:lnTo>
                    <a:lnTo>
                      <a:pt x="600" y="0"/>
                    </a:lnTo>
                    <a:lnTo>
                      <a:pt x="0" y="93"/>
                    </a:lnTo>
                    <a:lnTo>
                      <a:pt x="99" y="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9" name="Freeform 97">
                <a:extLst>
                  <a:ext uri="{FF2B5EF4-FFF2-40B4-BE49-F238E27FC236}">
                    <a16:creationId xmlns:a16="http://schemas.microsoft.com/office/drawing/2014/main" id="{823B9452-FD5B-4CBB-A479-A666A517E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2314"/>
                <a:ext cx="450" cy="97"/>
              </a:xfrm>
              <a:custGeom>
                <a:avLst/>
                <a:gdLst>
                  <a:gd name="T0" fmla="*/ 449 w 450"/>
                  <a:gd name="T1" fmla="*/ 97 h 97"/>
                  <a:gd name="T2" fmla="*/ 0 w 450"/>
                  <a:gd name="T3" fmla="*/ 13 h 97"/>
                  <a:gd name="T4" fmla="*/ 26 w 450"/>
                  <a:gd name="T5" fmla="*/ 0 h 97"/>
                  <a:gd name="T6" fmla="*/ 450 w 450"/>
                  <a:gd name="T7" fmla="*/ 90 h 97"/>
                  <a:gd name="T8" fmla="*/ 449 w 450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97">
                    <a:moveTo>
                      <a:pt x="449" y="97"/>
                    </a:moveTo>
                    <a:lnTo>
                      <a:pt x="0" y="13"/>
                    </a:lnTo>
                    <a:lnTo>
                      <a:pt x="26" y="0"/>
                    </a:lnTo>
                    <a:lnTo>
                      <a:pt x="450" y="90"/>
                    </a:lnTo>
                    <a:lnTo>
                      <a:pt x="449" y="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4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0" name="Freeform 40">
                <a:extLst>
                  <a:ext uri="{FF2B5EF4-FFF2-40B4-BE49-F238E27FC236}">
                    <a16:creationId xmlns:a16="http://schemas.microsoft.com/office/drawing/2014/main" id="{6EADF5D2-C28B-4788-853B-717BA5EFB4FA}"/>
                  </a:ext>
                </a:extLst>
              </p:cNvPr>
              <p:cNvSpPr>
                <a:spLocks/>
              </p:cNvSpPr>
              <p:nvPr/>
            </p:nvSpPr>
            <p:spPr bwMode="auto">
              <a:xfrm rot="17760000">
                <a:off x="2364" y="1807"/>
                <a:ext cx="12" cy="831"/>
              </a:xfrm>
              <a:custGeom>
                <a:avLst/>
                <a:gdLst>
                  <a:gd name="T0" fmla="*/ 10 w 12"/>
                  <a:gd name="T1" fmla="*/ 829 h 831"/>
                  <a:gd name="T2" fmla="*/ 10 w 12"/>
                  <a:gd name="T3" fmla="*/ 827 h 831"/>
                  <a:gd name="T4" fmla="*/ 12 w 12"/>
                  <a:gd name="T5" fmla="*/ 2 h 831"/>
                  <a:gd name="T6" fmla="*/ 12 w 12"/>
                  <a:gd name="T7" fmla="*/ 2 h 831"/>
                  <a:gd name="T8" fmla="*/ 10 w 12"/>
                  <a:gd name="T9" fmla="*/ 0 h 831"/>
                  <a:gd name="T10" fmla="*/ 7 w 12"/>
                  <a:gd name="T11" fmla="*/ 0 h 831"/>
                  <a:gd name="T12" fmla="*/ 3 w 12"/>
                  <a:gd name="T13" fmla="*/ 0 h 831"/>
                  <a:gd name="T14" fmla="*/ 3 w 12"/>
                  <a:gd name="T15" fmla="*/ 2 h 831"/>
                  <a:gd name="T16" fmla="*/ 0 w 12"/>
                  <a:gd name="T17" fmla="*/ 5 h 831"/>
                  <a:gd name="T18" fmla="*/ 0 w 12"/>
                  <a:gd name="T19" fmla="*/ 827 h 831"/>
                  <a:gd name="T20" fmla="*/ 0 w 12"/>
                  <a:gd name="T21" fmla="*/ 829 h 831"/>
                  <a:gd name="T22" fmla="*/ 3 w 12"/>
                  <a:gd name="T23" fmla="*/ 831 h 831"/>
                  <a:gd name="T24" fmla="*/ 5 w 12"/>
                  <a:gd name="T25" fmla="*/ 831 h 831"/>
                  <a:gd name="T26" fmla="*/ 10 w 12"/>
                  <a:gd name="T27" fmla="*/ 831 h 831"/>
                  <a:gd name="T28" fmla="*/ 10 w 12"/>
                  <a:gd name="T29" fmla="*/ 829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831">
                    <a:moveTo>
                      <a:pt x="10" y="829"/>
                    </a:moveTo>
                    <a:lnTo>
                      <a:pt x="10" y="82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27"/>
                    </a:lnTo>
                    <a:lnTo>
                      <a:pt x="0" y="829"/>
                    </a:lnTo>
                    <a:lnTo>
                      <a:pt x="3" y="831"/>
                    </a:lnTo>
                    <a:lnTo>
                      <a:pt x="5" y="831"/>
                    </a:lnTo>
                    <a:lnTo>
                      <a:pt x="10" y="831"/>
                    </a:lnTo>
                    <a:lnTo>
                      <a:pt x="10" y="8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3C3C3"/>
                  </a:gs>
                  <a:gs pos="50000">
                    <a:srgbClr val="F0F0F0"/>
                  </a:gs>
                  <a:gs pos="100000">
                    <a:srgbClr val="C3C3C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01" name="Group 111">
                <a:extLst>
                  <a:ext uri="{FF2B5EF4-FFF2-40B4-BE49-F238E27FC236}">
                    <a16:creationId xmlns:a16="http://schemas.microsoft.com/office/drawing/2014/main" id="{B9EB58C7-1598-484A-903B-89055DFB6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15" y="1624"/>
                <a:ext cx="749" cy="1056"/>
                <a:chOff x="1815" y="1624"/>
                <a:chExt cx="749" cy="1056"/>
              </a:xfrm>
            </p:grpSpPr>
            <p:sp>
              <p:nvSpPr>
                <p:cNvPr id="502" name="Freeform 32">
                  <a:extLst>
                    <a:ext uri="{FF2B5EF4-FFF2-40B4-BE49-F238E27FC236}">
                      <a16:creationId xmlns:a16="http://schemas.microsoft.com/office/drawing/2014/main" id="{60541467-FB76-4C78-8CED-DE0F12A0F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9" y="1624"/>
                  <a:ext cx="357" cy="420"/>
                </a:xfrm>
                <a:custGeom>
                  <a:avLst/>
                  <a:gdLst>
                    <a:gd name="T0" fmla="*/ 357 w 357"/>
                    <a:gd name="T1" fmla="*/ 0 h 420"/>
                    <a:gd name="T2" fmla="*/ 354 w 357"/>
                    <a:gd name="T3" fmla="*/ 2 h 420"/>
                    <a:gd name="T4" fmla="*/ 350 w 357"/>
                    <a:gd name="T5" fmla="*/ 9 h 420"/>
                    <a:gd name="T6" fmla="*/ 338 w 357"/>
                    <a:gd name="T7" fmla="*/ 23 h 420"/>
                    <a:gd name="T8" fmla="*/ 317 w 357"/>
                    <a:gd name="T9" fmla="*/ 52 h 420"/>
                    <a:gd name="T10" fmla="*/ 286 w 357"/>
                    <a:gd name="T11" fmla="*/ 92 h 420"/>
                    <a:gd name="T12" fmla="*/ 251 w 357"/>
                    <a:gd name="T13" fmla="*/ 142 h 420"/>
                    <a:gd name="T14" fmla="*/ 208 w 357"/>
                    <a:gd name="T15" fmla="*/ 191 h 420"/>
                    <a:gd name="T16" fmla="*/ 163 w 357"/>
                    <a:gd name="T17" fmla="*/ 243 h 420"/>
                    <a:gd name="T18" fmla="*/ 118 w 357"/>
                    <a:gd name="T19" fmla="*/ 293 h 420"/>
                    <a:gd name="T20" fmla="*/ 78 w 357"/>
                    <a:gd name="T21" fmla="*/ 333 h 420"/>
                    <a:gd name="T22" fmla="*/ 45 w 357"/>
                    <a:gd name="T23" fmla="*/ 368 h 420"/>
                    <a:gd name="T24" fmla="*/ 21 w 357"/>
                    <a:gd name="T25" fmla="*/ 392 h 420"/>
                    <a:gd name="T26" fmla="*/ 7 w 357"/>
                    <a:gd name="T27" fmla="*/ 404 h 420"/>
                    <a:gd name="T28" fmla="*/ 2 w 357"/>
                    <a:gd name="T29" fmla="*/ 411 h 420"/>
                    <a:gd name="T30" fmla="*/ 0 w 357"/>
                    <a:gd name="T31" fmla="*/ 411 h 420"/>
                    <a:gd name="T32" fmla="*/ 0 w 357"/>
                    <a:gd name="T33" fmla="*/ 411 h 420"/>
                    <a:gd name="T34" fmla="*/ 2 w 357"/>
                    <a:gd name="T35" fmla="*/ 411 h 420"/>
                    <a:gd name="T36" fmla="*/ 7 w 357"/>
                    <a:gd name="T37" fmla="*/ 413 h 420"/>
                    <a:gd name="T38" fmla="*/ 17 w 357"/>
                    <a:gd name="T39" fmla="*/ 413 h 420"/>
                    <a:gd name="T40" fmla="*/ 36 w 357"/>
                    <a:gd name="T41" fmla="*/ 413 h 420"/>
                    <a:gd name="T42" fmla="*/ 64 w 357"/>
                    <a:gd name="T43" fmla="*/ 416 h 420"/>
                    <a:gd name="T44" fmla="*/ 92 w 357"/>
                    <a:gd name="T45" fmla="*/ 418 h 420"/>
                    <a:gd name="T46" fmla="*/ 121 w 357"/>
                    <a:gd name="T47" fmla="*/ 418 h 420"/>
                    <a:gd name="T48" fmla="*/ 142 w 357"/>
                    <a:gd name="T49" fmla="*/ 420 h 420"/>
                    <a:gd name="T50" fmla="*/ 154 w 357"/>
                    <a:gd name="T51" fmla="*/ 420 h 420"/>
                    <a:gd name="T52" fmla="*/ 158 w 357"/>
                    <a:gd name="T53" fmla="*/ 420 h 420"/>
                    <a:gd name="T54" fmla="*/ 161 w 357"/>
                    <a:gd name="T55" fmla="*/ 420 h 420"/>
                    <a:gd name="T56" fmla="*/ 161 w 357"/>
                    <a:gd name="T57" fmla="*/ 420 h 420"/>
                    <a:gd name="T58" fmla="*/ 161 w 357"/>
                    <a:gd name="T59" fmla="*/ 420 h 420"/>
                    <a:gd name="T60" fmla="*/ 161 w 357"/>
                    <a:gd name="T61" fmla="*/ 420 h 420"/>
                    <a:gd name="T62" fmla="*/ 161 w 357"/>
                    <a:gd name="T63" fmla="*/ 420 h 420"/>
                    <a:gd name="T64" fmla="*/ 161 w 357"/>
                    <a:gd name="T65" fmla="*/ 420 h 420"/>
                    <a:gd name="T66" fmla="*/ 163 w 357"/>
                    <a:gd name="T67" fmla="*/ 420 h 420"/>
                    <a:gd name="T68" fmla="*/ 163 w 357"/>
                    <a:gd name="T69" fmla="*/ 420 h 420"/>
                    <a:gd name="T70" fmla="*/ 163 w 357"/>
                    <a:gd name="T71" fmla="*/ 420 h 420"/>
                    <a:gd name="T72" fmla="*/ 163 w 357"/>
                    <a:gd name="T73" fmla="*/ 420 h 420"/>
                    <a:gd name="T74" fmla="*/ 163 w 357"/>
                    <a:gd name="T75" fmla="*/ 416 h 420"/>
                    <a:gd name="T76" fmla="*/ 170 w 357"/>
                    <a:gd name="T77" fmla="*/ 401 h 420"/>
                    <a:gd name="T78" fmla="*/ 184 w 357"/>
                    <a:gd name="T79" fmla="*/ 371 h 420"/>
                    <a:gd name="T80" fmla="*/ 210 w 357"/>
                    <a:gd name="T81" fmla="*/ 316 h 420"/>
                    <a:gd name="T82" fmla="*/ 243 w 357"/>
                    <a:gd name="T83" fmla="*/ 243 h 420"/>
                    <a:gd name="T84" fmla="*/ 279 w 357"/>
                    <a:gd name="T85" fmla="*/ 165 h 420"/>
                    <a:gd name="T86" fmla="*/ 312 w 357"/>
                    <a:gd name="T87" fmla="*/ 94 h 420"/>
                    <a:gd name="T88" fmla="*/ 336 w 357"/>
                    <a:gd name="T89" fmla="*/ 42 h 420"/>
                    <a:gd name="T90" fmla="*/ 350 w 357"/>
                    <a:gd name="T91" fmla="*/ 14 h 420"/>
                    <a:gd name="T92" fmla="*/ 354 w 357"/>
                    <a:gd name="T93" fmla="*/ 2 h 420"/>
                    <a:gd name="T94" fmla="*/ 357 w 357"/>
                    <a:gd name="T95" fmla="*/ 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57" h="420">
                      <a:moveTo>
                        <a:pt x="357" y="0"/>
                      </a:moveTo>
                      <a:lnTo>
                        <a:pt x="357" y="0"/>
                      </a:lnTo>
                      <a:lnTo>
                        <a:pt x="354" y="0"/>
                      </a:lnTo>
                      <a:lnTo>
                        <a:pt x="354" y="2"/>
                      </a:lnTo>
                      <a:lnTo>
                        <a:pt x="352" y="5"/>
                      </a:lnTo>
                      <a:lnTo>
                        <a:pt x="350" y="9"/>
                      </a:lnTo>
                      <a:lnTo>
                        <a:pt x="345" y="14"/>
                      </a:lnTo>
                      <a:lnTo>
                        <a:pt x="338" y="23"/>
                      </a:lnTo>
                      <a:lnTo>
                        <a:pt x="328" y="38"/>
                      </a:lnTo>
                      <a:lnTo>
                        <a:pt x="317" y="52"/>
                      </a:lnTo>
                      <a:lnTo>
                        <a:pt x="303" y="71"/>
                      </a:lnTo>
                      <a:lnTo>
                        <a:pt x="286" y="92"/>
                      </a:lnTo>
                      <a:lnTo>
                        <a:pt x="269" y="116"/>
                      </a:lnTo>
                      <a:lnTo>
                        <a:pt x="251" y="142"/>
                      </a:lnTo>
                      <a:lnTo>
                        <a:pt x="229" y="165"/>
                      </a:lnTo>
                      <a:lnTo>
                        <a:pt x="208" y="191"/>
                      </a:lnTo>
                      <a:lnTo>
                        <a:pt x="187" y="217"/>
                      </a:lnTo>
                      <a:lnTo>
                        <a:pt x="163" y="243"/>
                      </a:lnTo>
                      <a:lnTo>
                        <a:pt x="142" y="269"/>
                      </a:lnTo>
                      <a:lnTo>
                        <a:pt x="118" y="293"/>
                      </a:lnTo>
                      <a:lnTo>
                        <a:pt x="99" y="314"/>
                      </a:lnTo>
                      <a:lnTo>
                        <a:pt x="78" y="333"/>
                      </a:lnTo>
                      <a:lnTo>
                        <a:pt x="62" y="352"/>
                      </a:lnTo>
                      <a:lnTo>
                        <a:pt x="45" y="368"/>
                      </a:lnTo>
                      <a:lnTo>
                        <a:pt x="31" y="380"/>
                      </a:lnTo>
                      <a:lnTo>
                        <a:pt x="21" y="392"/>
                      </a:lnTo>
                      <a:lnTo>
                        <a:pt x="14" y="399"/>
                      </a:lnTo>
                      <a:lnTo>
                        <a:pt x="7" y="404"/>
                      </a:lnTo>
                      <a:lnTo>
                        <a:pt x="5" y="409"/>
                      </a:lnTo>
                      <a:lnTo>
                        <a:pt x="2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2" y="411"/>
                      </a:lnTo>
                      <a:lnTo>
                        <a:pt x="5" y="411"/>
                      </a:lnTo>
                      <a:lnTo>
                        <a:pt x="7" y="413"/>
                      </a:lnTo>
                      <a:lnTo>
                        <a:pt x="12" y="413"/>
                      </a:lnTo>
                      <a:lnTo>
                        <a:pt x="17" y="413"/>
                      </a:lnTo>
                      <a:lnTo>
                        <a:pt x="26" y="413"/>
                      </a:lnTo>
                      <a:lnTo>
                        <a:pt x="36" y="413"/>
                      </a:lnTo>
                      <a:lnTo>
                        <a:pt x="50" y="416"/>
                      </a:lnTo>
                      <a:lnTo>
                        <a:pt x="64" y="416"/>
                      </a:lnTo>
                      <a:lnTo>
                        <a:pt x="78" y="416"/>
                      </a:lnTo>
                      <a:lnTo>
                        <a:pt x="92" y="418"/>
                      </a:lnTo>
                      <a:lnTo>
                        <a:pt x="106" y="418"/>
                      </a:lnTo>
                      <a:lnTo>
                        <a:pt x="121" y="418"/>
                      </a:lnTo>
                      <a:lnTo>
                        <a:pt x="132" y="418"/>
                      </a:lnTo>
                      <a:lnTo>
                        <a:pt x="142" y="420"/>
                      </a:lnTo>
                      <a:lnTo>
                        <a:pt x="149" y="420"/>
                      </a:lnTo>
                      <a:lnTo>
                        <a:pt x="154" y="420"/>
                      </a:lnTo>
                      <a:lnTo>
                        <a:pt x="158" y="420"/>
                      </a:lnTo>
                      <a:lnTo>
                        <a:pt x="158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18"/>
                      </a:lnTo>
                      <a:lnTo>
                        <a:pt x="163" y="416"/>
                      </a:lnTo>
                      <a:lnTo>
                        <a:pt x="165" y="411"/>
                      </a:lnTo>
                      <a:lnTo>
                        <a:pt x="170" y="401"/>
                      </a:lnTo>
                      <a:lnTo>
                        <a:pt x="175" y="390"/>
                      </a:lnTo>
                      <a:lnTo>
                        <a:pt x="184" y="371"/>
                      </a:lnTo>
                      <a:lnTo>
                        <a:pt x="196" y="347"/>
                      </a:lnTo>
                      <a:lnTo>
                        <a:pt x="210" y="316"/>
                      </a:lnTo>
                      <a:lnTo>
                        <a:pt x="227" y="281"/>
                      </a:lnTo>
                      <a:lnTo>
                        <a:pt x="243" y="243"/>
                      </a:lnTo>
                      <a:lnTo>
                        <a:pt x="262" y="203"/>
                      </a:lnTo>
                      <a:lnTo>
                        <a:pt x="279" y="165"/>
                      </a:lnTo>
                      <a:lnTo>
                        <a:pt x="298" y="127"/>
                      </a:lnTo>
                      <a:lnTo>
                        <a:pt x="312" y="94"/>
                      </a:lnTo>
                      <a:lnTo>
                        <a:pt x="326" y="66"/>
                      </a:lnTo>
                      <a:lnTo>
                        <a:pt x="336" y="42"/>
                      </a:lnTo>
                      <a:lnTo>
                        <a:pt x="343" y="26"/>
                      </a:lnTo>
                      <a:lnTo>
                        <a:pt x="350" y="14"/>
                      </a:lnTo>
                      <a:lnTo>
                        <a:pt x="352" y="7"/>
                      </a:lnTo>
                      <a:lnTo>
                        <a:pt x="354" y="2"/>
                      </a:lnTo>
                      <a:lnTo>
                        <a:pt x="354" y="0"/>
                      </a:lnTo>
                      <a:lnTo>
                        <a:pt x="357" y="0"/>
                      </a:lnTo>
                      <a:lnTo>
                        <a:pt x="3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2775C9"/>
                    </a:gs>
                    <a:gs pos="100000">
                      <a:srgbClr val="5D9CE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3" name="Freeform 33">
                  <a:extLst>
                    <a:ext uri="{FF2B5EF4-FFF2-40B4-BE49-F238E27FC236}">
                      <a16:creationId xmlns:a16="http://schemas.microsoft.com/office/drawing/2014/main" id="{740EFA72-160A-4DF9-8414-C4936CFE7D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2035"/>
                  <a:ext cx="187" cy="513"/>
                </a:xfrm>
                <a:custGeom>
                  <a:avLst/>
                  <a:gdLst>
                    <a:gd name="T0" fmla="*/ 187 w 187"/>
                    <a:gd name="T1" fmla="*/ 9 h 513"/>
                    <a:gd name="T2" fmla="*/ 187 w 187"/>
                    <a:gd name="T3" fmla="*/ 9 h 513"/>
                    <a:gd name="T4" fmla="*/ 187 w 187"/>
                    <a:gd name="T5" fmla="*/ 9 h 513"/>
                    <a:gd name="T6" fmla="*/ 185 w 187"/>
                    <a:gd name="T7" fmla="*/ 7 h 513"/>
                    <a:gd name="T8" fmla="*/ 185 w 187"/>
                    <a:gd name="T9" fmla="*/ 7 h 513"/>
                    <a:gd name="T10" fmla="*/ 182 w 187"/>
                    <a:gd name="T11" fmla="*/ 7 h 513"/>
                    <a:gd name="T12" fmla="*/ 173 w 187"/>
                    <a:gd name="T13" fmla="*/ 7 h 513"/>
                    <a:gd name="T14" fmla="*/ 156 w 187"/>
                    <a:gd name="T15" fmla="*/ 7 h 513"/>
                    <a:gd name="T16" fmla="*/ 133 w 187"/>
                    <a:gd name="T17" fmla="*/ 5 h 513"/>
                    <a:gd name="T18" fmla="*/ 102 w 187"/>
                    <a:gd name="T19" fmla="*/ 5 h 513"/>
                    <a:gd name="T20" fmla="*/ 74 w 187"/>
                    <a:gd name="T21" fmla="*/ 2 h 513"/>
                    <a:gd name="T22" fmla="*/ 50 w 187"/>
                    <a:gd name="T23" fmla="*/ 2 h 513"/>
                    <a:gd name="T24" fmla="*/ 36 w 187"/>
                    <a:gd name="T25" fmla="*/ 0 h 513"/>
                    <a:gd name="T26" fmla="*/ 29 w 187"/>
                    <a:gd name="T27" fmla="*/ 0 h 513"/>
                    <a:gd name="T28" fmla="*/ 26 w 187"/>
                    <a:gd name="T29" fmla="*/ 0 h 513"/>
                    <a:gd name="T30" fmla="*/ 24 w 187"/>
                    <a:gd name="T31" fmla="*/ 0 h 513"/>
                    <a:gd name="T32" fmla="*/ 24 w 187"/>
                    <a:gd name="T33" fmla="*/ 0 h 513"/>
                    <a:gd name="T34" fmla="*/ 24 w 187"/>
                    <a:gd name="T35" fmla="*/ 5 h 513"/>
                    <a:gd name="T36" fmla="*/ 26 w 187"/>
                    <a:gd name="T37" fmla="*/ 16 h 513"/>
                    <a:gd name="T38" fmla="*/ 26 w 187"/>
                    <a:gd name="T39" fmla="*/ 40 h 513"/>
                    <a:gd name="T40" fmla="*/ 26 w 187"/>
                    <a:gd name="T41" fmla="*/ 80 h 513"/>
                    <a:gd name="T42" fmla="*/ 29 w 187"/>
                    <a:gd name="T43" fmla="*/ 130 h 513"/>
                    <a:gd name="T44" fmla="*/ 29 w 187"/>
                    <a:gd name="T45" fmla="*/ 187 h 513"/>
                    <a:gd name="T46" fmla="*/ 26 w 187"/>
                    <a:gd name="T47" fmla="*/ 250 h 513"/>
                    <a:gd name="T48" fmla="*/ 22 w 187"/>
                    <a:gd name="T49" fmla="*/ 314 h 513"/>
                    <a:gd name="T50" fmla="*/ 17 w 187"/>
                    <a:gd name="T51" fmla="*/ 375 h 513"/>
                    <a:gd name="T52" fmla="*/ 10 w 187"/>
                    <a:gd name="T53" fmla="*/ 427 h 513"/>
                    <a:gd name="T54" fmla="*/ 5 w 187"/>
                    <a:gd name="T55" fmla="*/ 468 h 513"/>
                    <a:gd name="T56" fmla="*/ 3 w 187"/>
                    <a:gd name="T57" fmla="*/ 494 h 513"/>
                    <a:gd name="T58" fmla="*/ 0 w 187"/>
                    <a:gd name="T59" fmla="*/ 508 h 513"/>
                    <a:gd name="T60" fmla="*/ 0 w 187"/>
                    <a:gd name="T61" fmla="*/ 513 h 513"/>
                    <a:gd name="T62" fmla="*/ 0 w 187"/>
                    <a:gd name="T63" fmla="*/ 513 h 513"/>
                    <a:gd name="T64" fmla="*/ 0 w 187"/>
                    <a:gd name="T65" fmla="*/ 510 h 513"/>
                    <a:gd name="T66" fmla="*/ 3 w 187"/>
                    <a:gd name="T67" fmla="*/ 503 h 513"/>
                    <a:gd name="T68" fmla="*/ 12 w 187"/>
                    <a:gd name="T69" fmla="*/ 479 h 513"/>
                    <a:gd name="T70" fmla="*/ 29 w 187"/>
                    <a:gd name="T71" fmla="*/ 432 h 513"/>
                    <a:gd name="T72" fmla="*/ 57 w 187"/>
                    <a:gd name="T73" fmla="*/ 359 h 513"/>
                    <a:gd name="T74" fmla="*/ 90 w 187"/>
                    <a:gd name="T75" fmla="*/ 267 h 513"/>
                    <a:gd name="T76" fmla="*/ 126 w 187"/>
                    <a:gd name="T77" fmla="*/ 175 h 513"/>
                    <a:gd name="T78" fmla="*/ 154 w 187"/>
                    <a:gd name="T79" fmla="*/ 97 h 513"/>
                    <a:gd name="T80" fmla="*/ 173 w 187"/>
                    <a:gd name="T81" fmla="*/ 45 h 513"/>
                    <a:gd name="T82" fmla="*/ 182 w 187"/>
                    <a:gd name="T83" fmla="*/ 21 h 513"/>
                    <a:gd name="T84" fmla="*/ 185 w 187"/>
                    <a:gd name="T85" fmla="*/ 12 h 513"/>
                    <a:gd name="T86" fmla="*/ 185 w 187"/>
                    <a:gd name="T87" fmla="*/ 9 h 513"/>
                    <a:gd name="T88" fmla="*/ 187 w 187"/>
                    <a:gd name="T89" fmla="*/ 9 h 513"/>
                    <a:gd name="T90" fmla="*/ 187 w 187"/>
                    <a:gd name="T91" fmla="*/ 9 h 513"/>
                    <a:gd name="T92" fmla="*/ 187 w 187"/>
                    <a:gd name="T93" fmla="*/ 9 h 513"/>
                    <a:gd name="T94" fmla="*/ 187 w 187"/>
                    <a:gd name="T95" fmla="*/ 9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7" h="513">
                      <a:moveTo>
                        <a:pt x="187" y="9"/>
                      </a:move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7"/>
                      </a:lnTo>
                      <a:lnTo>
                        <a:pt x="185" y="7"/>
                      </a:lnTo>
                      <a:lnTo>
                        <a:pt x="185" y="7"/>
                      </a:lnTo>
                      <a:lnTo>
                        <a:pt x="185" y="7"/>
                      </a:lnTo>
                      <a:lnTo>
                        <a:pt x="185" y="7"/>
                      </a:lnTo>
                      <a:lnTo>
                        <a:pt x="182" y="7"/>
                      </a:lnTo>
                      <a:lnTo>
                        <a:pt x="178" y="7"/>
                      </a:lnTo>
                      <a:lnTo>
                        <a:pt x="173" y="7"/>
                      </a:lnTo>
                      <a:lnTo>
                        <a:pt x="166" y="7"/>
                      </a:lnTo>
                      <a:lnTo>
                        <a:pt x="156" y="7"/>
                      </a:lnTo>
                      <a:lnTo>
                        <a:pt x="145" y="7"/>
                      </a:lnTo>
                      <a:lnTo>
                        <a:pt x="133" y="5"/>
                      </a:lnTo>
                      <a:lnTo>
                        <a:pt x="116" y="5"/>
                      </a:lnTo>
                      <a:lnTo>
                        <a:pt x="102" y="5"/>
                      </a:lnTo>
                      <a:lnTo>
                        <a:pt x="88" y="2"/>
                      </a:lnTo>
                      <a:lnTo>
                        <a:pt x="74" y="2"/>
                      </a:lnTo>
                      <a:lnTo>
                        <a:pt x="60" y="2"/>
                      </a:lnTo>
                      <a:lnTo>
                        <a:pt x="50" y="2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5"/>
                      </a:lnTo>
                      <a:lnTo>
                        <a:pt x="24" y="9"/>
                      </a:lnTo>
                      <a:lnTo>
                        <a:pt x="26" y="16"/>
                      </a:lnTo>
                      <a:lnTo>
                        <a:pt x="26" y="28"/>
                      </a:lnTo>
                      <a:lnTo>
                        <a:pt x="26" y="40"/>
                      </a:lnTo>
                      <a:lnTo>
                        <a:pt x="26" y="59"/>
                      </a:lnTo>
                      <a:lnTo>
                        <a:pt x="26" y="80"/>
                      </a:lnTo>
                      <a:lnTo>
                        <a:pt x="29" y="104"/>
                      </a:lnTo>
                      <a:lnTo>
                        <a:pt x="29" y="130"/>
                      </a:lnTo>
                      <a:lnTo>
                        <a:pt x="29" y="158"/>
                      </a:lnTo>
                      <a:lnTo>
                        <a:pt x="29" y="187"/>
                      </a:lnTo>
                      <a:lnTo>
                        <a:pt x="29" y="220"/>
                      </a:lnTo>
                      <a:lnTo>
                        <a:pt x="26" y="250"/>
                      </a:lnTo>
                      <a:lnTo>
                        <a:pt x="24" y="283"/>
                      </a:lnTo>
                      <a:lnTo>
                        <a:pt x="22" y="314"/>
                      </a:lnTo>
                      <a:lnTo>
                        <a:pt x="19" y="345"/>
                      </a:lnTo>
                      <a:lnTo>
                        <a:pt x="17" y="375"/>
                      </a:lnTo>
                      <a:lnTo>
                        <a:pt x="15" y="401"/>
                      </a:lnTo>
                      <a:lnTo>
                        <a:pt x="10" y="427"/>
                      </a:lnTo>
                      <a:lnTo>
                        <a:pt x="8" y="449"/>
                      </a:lnTo>
                      <a:lnTo>
                        <a:pt x="5" y="468"/>
                      </a:lnTo>
                      <a:lnTo>
                        <a:pt x="3" y="482"/>
                      </a:lnTo>
                      <a:lnTo>
                        <a:pt x="3" y="494"/>
                      </a:lnTo>
                      <a:lnTo>
                        <a:pt x="0" y="501"/>
                      </a:lnTo>
                      <a:lnTo>
                        <a:pt x="0" y="508"/>
                      </a:lnTo>
                      <a:lnTo>
                        <a:pt x="0" y="510"/>
                      </a:lnTo>
                      <a:lnTo>
                        <a:pt x="0" y="513"/>
                      </a:lnTo>
                      <a:lnTo>
                        <a:pt x="0" y="513"/>
                      </a:lnTo>
                      <a:lnTo>
                        <a:pt x="0" y="513"/>
                      </a:lnTo>
                      <a:lnTo>
                        <a:pt x="0" y="513"/>
                      </a:lnTo>
                      <a:lnTo>
                        <a:pt x="0" y="510"/>
                      </a:lnTo>
                      <a:lnTo>
                        <a:pt x="0" y="508"/>
                      </a:lnTo>
                      <a:lnTo>
                        <a:pt x="3" y="503"/>
                      </a:lnTo>
                      <a:lnTo>
                        <a:pt x="8" y="494"/>
                      </a:lnTo>
                      <a:lnTo>
                        <a:pt x="12" y="479"/>
                      </a:lnTo>
                      <a:lnTo>
                        <a:pt x="19" y="458"/>
                      </a:lnTo>
                      <a:lnTo>
                        <a:pt x="29" y="432"/>
                      </a:lnTo>
                      <a:lnTo>
                        <a:pt x="41" y="399"/>
                      </a:lnTo>
                      <a:lnTo>
                        <a:pt x="57" y="359"/>
                      </a:lnTo>
                      <a:lnTo>
                        <a:pt x="74" y="314"/>
                      </a:lnTo>
                      <a:lnTo>
                        <a:pt x="90" y="267"/>
                      </a:lnTo>
                      <a:lnTo>
                        <a:pt x="107" y="220"/>
                      </a:lnTo>
                      <a:lnTo>
                        <a:pt x="126" y="175"/>
                      </a:lnTo>
                      <a:lnTo>
                        <a:pt x="140" y="132"/>
                      </a:lnTo>
                      <a:lnTo>
                        <a:pt x="154" y="97"/>
                      </a:lnTo>
                      <a:lnTo>
                        <a:pt x="163" y="68"/>
                      </a:lnTo>
                      <a:lnTo>
                        <a:pt x="173" y="45"/>
                      </a:lnTo>
                      <a:lnTo>
                        <a:pt x="178" y="31"/>
                      </a:lnTo>
                      <a:lnTo>
                        <a:pt x="182" y="21"/>
                      </a:lnTo>
                      <a:lnTo>
                        <a:pt x="185" y="14"/>
                      </a:lnTo>
                      <a:lnTo>
                        <a:pt x="185" y="12"/>
                      </a:lnTo>
                      <a:lnTo>
                        <a:pt x="185" y="9"/>
                      </a:lnTo>
                      <a:lnTo>
                        <a:pt x="185" y="9"/>
                      </a:lnTo>
                      <a:lnTo>
                        <a:pt x="185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4" name="Freeform 34">
                  <a:extLst>
                    <a:ext uri="{FF2B5EF4-FFF2-40B4-BE49-F238E27FC236}">
                      <a16:creationId xmlns:a16="http://schemas.microsoft.com/office/drawing/2014/main" id="{E7857626-D9CA-4EC7-9FBF-1FB7CA3A9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1624"/>
                  <a:ext cx="564" cy="420"/>
                </a:xfrm>
                <a:custGeom>
                  <a:avLst/>
                  <a:gdLst>
                    <a:gd name="T0" fmla="*/ 564 w 564"/>
                    <a:gd name="T1" fmla="*/ 75 h 420"/>
                    <a:gd name="T2" fmla="*/ 560 w 564"/>
                    <a:gd name="T3" fmla="*/ 75 h 420"/>
                    <a:gd name="T4" fmla="*/ 550 w 564"/>
                    <a:gd name="T5" fmla="*/ 75 h 420"/>
                    <a:gd name="T6" fmla="*/ 534 w 564"/>
                    <a:gd name="T7" fmla="*/ 73 h 420"/>
                    <a:gd name="T8" fmla="*/ 503 w 564"/>
                    <a:gd name="T9" fmla="*/ 71 h 420"/>
                    <a:gd name="T10" fmla="*/ 465 w 564"/>
                    <a:gd name="T11" fmla="*/ 66 h 420"/>
                    <a:gd name="T12" fmla="*/ 420 w 564"/>
                    <a:gd name="T13" fmla="*/ 61 h 420"/>
                    <a:gd name="T14" fmla="*/ 375 w 564"/>
                    <a:gd name="T15" fmla="*/ 52 h 420"/>
                    <a:gd name="T16" fmla="*/ 328 w 564"/>
                    <a:gd name="T17" fmla="*/ 42 h 420"/>
                    <a:gd name="T18" fmla="*/ 288 w 564"/>
                    <a:gd name="T19" fmla="*/ 28 h 420"/>
                    <a:gd name="T20" fmla="*/ 250 w 564"/>
                    <a:gd name="T21" fmla="*/ 19 h 420"/>
                    <a:gd name="T22" fmla="*/ 224 w 564"/>
                    <a:gd name="T23" fmla="*/ 9 h 420"/>
                    <a:gd name="T24" fmla="*/ 208 w 564"/>
                    <a:gd name="T25" fmla="*/ 5 h 420"/>
                    <a:gd name="T26" fmla="*/ 198 w 564"/>
                    <a:gd name="T27" fmla="*/ 0 h 420"/>
                    <a:gd name="T28" fmla="*/ 196 w 564"/>
                    <a:gd name="T29" fmla="*/ 0 h 420"/>
                    <a:gd name="T30" fmla="*/ 193 w 564"/>
                    <a:gd name="T31" fmla="*/ 0 h 420"/>
                    <a:gd name="T32" fmla="*/ 193 w 564"/>
                    <a:gd name="T33" fmla="*/ 0 h 420"/>
                    <a:gd name="T34" fmla="*/ 191 w 564"/>
                    <a:gd name="T35" fmla="*/ 7 h 420"/>
                    <a:gd name="T36" fmla="*/ 182 w 564"/>
                    <a:gd name="T37" fmla="*/ 28 h 420"/>
                    <a:gd name="T38" fmla="*/ 163 w 564"/>
                    <a:gd name="T39" fmla="*/ 66 h 420"/>
                    <a:gd name="T40" fmla="*/ 134 w 564"/>
                    <a:gd name="T41" fmla="*/ 127 h 420"/>
                    <a:gd name="T42" fmla="*/ 99 w 564"/>
                    <a:gd name="T43" fmla="*/ 203 h 420"/>
                    <a:gd name="T44" fmla="*/ 64 w 564"/>
                    <a:gd name="T45" fmla="*/ 281 h 420"/>
                    <a:gd name="T46" fmla="*/ 33 w 564"/>
                    <a:gd name="T47" fmla="*/ 347 h 420"/>
                    <a:gd name="T48" fmla="*/ 14 w 564"/>
                    <a:gd name="T49" fmla="*/ 390 h 420"/>
                    <a:gd name="T50" fmla="*/ 4 w 564"/>
                    <a:gd name="T51" fmla="*/ 411 h 420"/>
                    <a:gd name="T52" fmla="*/ 0 w 564"/>
                    <a:gd name="T53" fmla="*/ 420 h 420"/>
                    <a:gd name="T54" fmla="*/ 0 w 564"/>
                    <a:gd name="T55" fmla="*/ 420 h 420"/>
                    <a:gd name="T56" fmla="*/ 0 w 564"/>
                    <a:gd name="T57" fmla="*/ 420 h 420"/>
                    <a:gd name="T58" fmla="*/ 0 w 564"/>
                    <a:gd name="T59" fmla="*/ 420 h 420"/>
                    <a:gd name="T60" fmla="*/ 0 w 564"/>
                    <a:gd name="T61" fmla="*/ 420 h 420"/>
                    <a:gd name="T62" fmla="*/ 0 w 564"/>
                    <a:gd name="T63" fmla="*/ 420 h 420"/>
                    <a:gd name="T64" fmla="*/ 0 w 564"/>
                    <a:gd name="T65" fmla="*/ 420 h 420"/>
                    <a:gd name="T66" fmla="*/ 0 w 564"/>
                    <a:gd name="T67" fmla="*/ 420 h 420"/>
                    <a:gd name="T68" fmla="*/ 0 w 564"/>
                    <a:gd name="T69" fmla="*/ 420 h 420"/>
                    <a:gd name="T70" fmla="*/ 0 w 564"/>
                    <a:gd name="T71" fmla="*/ 420 h 420"/>
                    <a:gd name="T72" fmla="*/ 2 w 564"/>
                    <a:gd name="T73" fmla="*/ 420 h 420"/>
                    <a:gd name="T74" fmla="*/ 12 w 564"/>
                    <a:gd name="T75" fmla="*/ 413 h 420"/>
                    <a:gd name="T76" fmla="*/ 40 w 564"/>
                    <a:gd name="T77" fmla="*/ 397 h 420"/>
                    <a:gd name="T78" fmla="*/ 94 w 564"/>
                    <a:gd name="T79" fmla="*/ 364 h 420"/>
                    <a:gd name="T80" fmla="*/ 179 w 564"/>
                    <a:gd name="T81" fmla="*/ 312 h 420"/>
                    <a:gd name="T82" fmla="*/ 283 w 564"/>
                    <a:gd name="T83" fmla="*/ 248 h 420"/>
                    <a:gd name="T84" fmla="*/ 387 w 564"/>
                    <a:gd name="T85" fmla="*/ 184 h 420"/>
                    <a:gd name="T86" fmla="*/ 472 w 564"/>
                    <a:gd name="T87" fmla="*/ 132 h 420"/>
                    <a:gd name="T88" fmla="*/ 527 w 564"/>
                    <a:gd name="T89" fmla="*/ 99 h 420"/>
                    <a:gd name="T90" fmla="*/ 553 w 564"/>
                    <a:gd name="T91" fmla="*/ 83 h 420"/>
                    <a:gd name="T92" fmla="*/ 564 w 564"/>
                    <a:gd name="T93" fmla="*/ 78 h 420"/>
                    <a:gd name="T94" fmla="*/ 564 w 564"/>
                    <a:gd name="T95" fmla="*/ 75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4" h="420">
                      <a:moveTo>
                        <a:pt x="564" y="75"/>
                      </a:moveTo>
                      <a:lnTo>
                        <a:pt x="564" y="75"/>
                      </a:lnTo>
                      <a:lnTo>
                        <a:pt x="562" y="75"/>
                      </a:lnTo>
                      <a:lnTo>
                        <a:pt x="560" y="75"/>
                      </a:lnTo>
                      <a:lnTo>
                        <a:pt x="557" y="75"/>
                      </a:lnTo>
                      <a:lnTo>
                        <a:pt x="550" y="75"/>
                      </a:lnTo>
                      <a:lnTo>
                        <a:pt x="543" y="73"/>
                      </a:lnTo>
                      <a:lnTo>
                        <a:pt x="534" y="73"/>
                      </a:lnTo>
                      <a:lnTo>
                        <a:pt x="519" y="71"/>
                      </a:lnTo>
                      <a:lnTo>
                        <a:pt x="503" y="71"/>
                      </a:lnTo>
                      <a:lnTo>
                        <a:pt x="484" y="68"/>
                      </a:lnTo>
                      <a:lnTo>
                        <a:pt x="465" y="66"/>
                      </a:lnTo>
                      <a:lnTo>
                        <a:pt x="444" y="64"/>
                      </a:lnTo>
                      <a:lnTo>
                        <a:pt x="420" y="61"/>
                      </a:lnTo>
                      <a:lnTo>
                        <a:pt x="397" y="57"/>
                      </a:lnTo>
                      <a:lnTo>
                        <a:pt x="375" y="52"/>
                      </a:lnTo>
                      <a:lnTo>
                        <a:pt x="352" y="47"/>
                      </a:lnTo>
                      <a:lnTo>
                        <a:pt x="328" y="42"/>
                      </a:lnTo>
                      <a:lnTo>
                        <a:pt x="307" y="35"/>
                      </a:lnTo>
                      <a:lnTo>
                        <a:pt x="288" y="28"/>
                      </a:lnTo>
                      <a:lnTo>
                        <a:pt x="269" y="23"/>
                      </a:lnTo>
                      <a:lnTo>
                        <a:pt x="250" y="19"/>
                      </a:lnTo>
                      <a:lnTo>
                        <a:pt x="236" y="14"/>
                      </a:lnTo>
                      <a:lnTo>
                        <a:pt x="224" y="9"/>
                      </a:lnTo>
                      <a:lnTo>
                        <a:pt x="215" y="7"/>
                      </a:lnTo>
                      <a:lnTo>
                        <a:pt x="208" y="5"/>
                      </a:lnTo>
                      <a:lnTo>
                        <a:pt x="201" y="2"/>
                      </a:lnTo>
                      <a:lnTo>
                        <a:pt x="198" y="0"/>
                      </a:lnTo>
                      <a:lnTo>
                        <a:pt x="196" y="0"/>
                      </a:lnTo>
                      <a:lnTo>
                        <a:pt x="196" y="0"/>
                      </a:lnTo>
                      <a:lnTo>
                        <a:pt x="193" y="0"/>
                      </a:lnTo>
                      <a:lnTo>
                        <a:pt x="193" y="0"/>
                      </a:lnTo>
                      <a:lnTo>
                        <a:pt x="193" y="0"/>
                      </a:lnTo>
                      <a:lnTo>
                        <a:pt x="193" y="0"/>
                      </a:lnTo>
                      <a:lnTo>
                        <a:pt x="193" y="2"/>
                      </a:lnTo>
                      <a:lnTo>
                        <a:pt x="191" y="7"/>
                      </a:lnTo>
                      <a:lnTo>
                        <a:pt x="186" y="16"/>
                      </a:lnTo>
                      <a:lnTo>
                        <a:pt x="182" y="28"/>
                      </a:lnTo>
                      <a:lnTo>
                        <a:pt x="175" y="45"/>
                      </a:lnTo>
                      <a:lnTo>
                        <a:pt x="163" y="66"/>
                      </a:lnTo>
                      <a:lnTo>
                        <a:pt x="151" y="94"/>
                      </a:lnTo>
                      <a:lnTo>
                        <a:pt x="134" y="127"/>
                      </a:lnTo>
                      <a:lnTo>
                        <a:pt x="118" y="165"/>
                      </a:lnTo>
                      <a:lnTo>
                        <a:pt x="99" y="203"/>
                      </a:lnTo>
                      <a:lnTo>
                        <a:pt x="82" y="243"/>
                      </a:lnTo>
                      <a:lnTo>
                        <a:pt x="64" y="281"/>
                      </a:lnTo>
                      <a:lnTo>
                        <a:pt x="47" y="316"/>
                      </a:lnTo>
                      <a:lnTo>
                        <a:pt x="33" y="347"/>
                      </a:lnTo>
                      <a:lnTo>
                        <a:pt x="23" y="371"/>
                      </a:lnTo>
                      <a:lnTo>
                        <a:pt x="14" y="390"/>
                      </a:lnTo>
                      <a:lnTo>
                        <a:pt x="7" y="401"/>
                      </a:lnTo>
                      <a:lnTo>
                        <a:pt x="4" y="411"/>
                      </a:lnTo>
                      <a:lnTo>
                        <a:pt x="2" y="416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2" y="420"/>
                      </a:lnTo>
                      <a:lnTo>
                        <a:pt x="4" y="418"/>
                      </a:lnTo>
                      <a:lnTo>
                        <a:pt x="12" y="413"/>
                      </a:lnTo>
                      <a:lnTo>
                        <a:pt x="23" y="406"/>
                      </a:lnTo>
                      <a:lnTo>
                        <a:pt x="40" y="397"/>
                      </a:lnTo>
                      <a:lnTo>
                        <a:pt x="64" y="383"/>
                      </a:lnTo>
                      <a:lnTo>
                        <a:pt x="94" y="364"/>
                      </a:lnTo>
                      <a:lnTo>
                        <a:pt x="132" y="340"/>
                      </a:lnTo>
                      <a:lnTo>
                        <a:pt x="179" y="312"/>
                      </a:lnTo>
                      <a:lnTo>
                        <a:pt x="229" y="281"/>
                      </a:lnTo>
                      <a:lnTo>
                        <a:pt x="283" y="248"/>
                      </a:lnTo>
                      <a:lnTo>
                        <a:pt x="335" y="215"/>
                      </a:lnTo>
                      <a:lnTo>
                        <a:pt x="387" y="184"/>
                      </a:lnTo>
                      <a:lnTo>
                        <a:pt x="432" y="156"/>
                      </a:lnTo>
                      <a:lnTo>
                        <a:pt x="472" y="132"/>
                      </a:lnTo>
                      <a:lnTo>
                        <a:pt x="503" y="113"/>
                      </a:lnTo>
                      <a:lnTo>
                        <a:pt x="527" y="99"/>
                      </a:lnTo>
                      <a:lnTo>
                        <a:pt x="543" y="90"/>
                      </a:lnTo>
                      <a:lnTo>
                        <a:pt x="553" y="83"/>
                      </a:lnTo>
                      <a:lnTo>
                        <a:pt x="560" y="78"/>
                      </a:lnTo>
                      <a:lnTo>
                        <a:pt x="564" y="78"/>
                      </a:lnTo>
                      <a:lnTo>
                        <a:pt x="564" y="75"/>
                      </a:lnTo>
                      <a:lnTo>
                        <a:pt x="564" y="75"/>
                      </a:lnTo>
                      <a:lnTo>
                        <a:pt x="564" y="7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5" name="Freeform 35">
                  <a:extLst>
                    <a:ext uri="{FF2B5EF4-FFF2-40B4-BE49-F238E27FC236}">
                      <a16:creationId xmlns:a16="http://schemas.microsoft.com/office/drawing/2014/main" id="{120F85DB-68C3-4022-B26E-F36BD9DC0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2042"/>
                  <a:ext cx="350" cy="638"/>
                </a:xfrm>
                <a:custGeom>
                  <a:avLst/>
                  <a:gdLst>
                    <a:gd name="T0" fmla="*/ 350 w 350"/>
                    <a:gd name="T1" fmla="*/ 631 h 638"/>
                    <a:gd name="T2" fmla="*/ 345 w 350"/>
                    <a:gd name="T3" fmla="*/ 612 h 638"/>
                    <a:gd name="T4" fmla="*/ 334 w 350"/>
                    <a:gd name="T5" fmla="*/ 567 h 638"/>
                    <a:gd name="T6" fmla="*/ 312 w 350"/>
                    <a:gd name="T7" fmla="*/ 487 h 638"/>
                    <a:gd name="T8" fmla="*/ 284 w 350"/>
                    <a:gd name="T9" fmla="*/ 378 h 638"/>
                    <a:gd name="T10" fmla="*/ 253 w 350"/>
                    <a:gd name="T11" fmla="*/ 257 h 638"/>
                    <a:gd name="T12" fmla="*/ 225 w 350"/>
                    <a:gd name="T13" fmla="*/ 151 h 638"/>
                    <a:gd name="T14" fmla="*/ 204 w 350"/>
                    <a:gd name="T15" fmla="*/ 71 h 638"/>
                    <a:gd name="T16" fmla="*/ 192 w 350"/>
                    <a:gd name="T17" fmla="*/ 26 h 638"/>
                    <a:gd name="T18" fmla="*/ 187 w 350"/>
                    <a:gd name="T19" fmla="*/ 7 h 638"/>
                    <a:gd name="T20" fmla="*/ 187 w 350"/>
                    <a:gd name="T21" fmla="*/ 2 h 638"/>
                    <a:gd name="T22" fmla="*/ 187 w 350"/>
                    <a:gd name="T23" fmla="*/ 2 h 638"/>
                    <a:gd name="T24" fmla="*/ 187 w 350"/>
                    <a:gd name="T25" fmla="*/ 2 h 638"/>
                    <a:gd name="T26" fmla="*/ 187 w 350"/>
                    <a:gd name="T27" fmla="*/ 2 h 638"/>
                    <a:gd name="T28" fmla="*/ 187 w 350"/>
                    <a:gd name="T29" fmla="*/ 0 h 638"/>
                    <a:gd name="T30" fmla="*/ 185 w 350"/>
                    <a:gd name="T31" fmla="*/ 0 h 638"/>
                    <a:gd name="T32" fmla="*/ 185 w 350"/>
                    <a:gd name="T33" fmla="*/ 2 h 638"/>
                    <a:gd name="T34" fmla="*/ 185 w 350"/>
                    <a:gd name="T35" fmla="*/ 2 h 638"/>
                    <a:gd name="T36" fmla="*/ 185 w 350"/>
                    <a:gd name="T37" fmla="*/ 2 h 638"/>
                    <a:gd name="T38" fmla="*/ 185 w 350"/>
                    <a:gd name="T39" fmla="*/ 2 h 638"/>
                    <a:gd name="T40" fmla="*/ 182 w 350"/>
                    <a:gd name="T41" fmla="*/ 7 h 638"/>
                    <a:gd name="T42" fmla="*/ 178 w 350"/>
                    <a:gd name="T43" fmla="*/ 24 h 638"/>
                    <a:gd name="T44" fmla="*/ 163 w 350"/>
                    <a:gd name="T45" fmla="*/ 59 h 638"/>
                    <a:gd name="T46" fmla="*/ 140 w 350"/>
                    <a:gd name="T47" fmla="*/ 125 h 638"/>
                    <a:gd name="T48" fmla="*/ 107 w 350"/>
                    <a:gd name="T49" fmla="*/ 213 h 638"/>
                    <a:gd name="T50" fmla="*/ 74 w 350"/>
                    <a:gd name="T51" fmla="*/ 307 h 638"/>
                    <a:gd name="T52" fmla="*/ 41 w 350"/>
                    <a:gd name="T53" fmla="*/ 390 h 638"/>
                    <a:gd name="T54" fmla="*/ 19 w 350"/>
                    <a:gd name="T55" fmla="*/ 451 h 638"/>
                    <a:gd name="T56" fmla="*/ 8 w 350"/>
                    <a:gd name="T57" fmla="*/ 487 h 638"/>
                    <a:gd name="T58" fmla="*/ 0 w 350"/>
                    <a:gd name="T59" fmla="*/ 501 h 638"/>
                    <a:gd name="T60" fmla="*/ 0 w 350"/>
                    <a:gd name="T61" fmla="*/ 506 h 638"/>
                    <a:gd name="T62" fmla="*/ 0 w 350"/>
                    <a:gd name="T63" fmla="*/ 506 h 638"/>
                    <a:gd name="T64" fmla="*/ 0 w 350"/>
                    <a:gd name="T65" fmla="*/ 506 h 638"/>
                    <a:gd name="T66" fmla="*/ 8 w 350"/>
                    <a:gd name="T67" fmla="*/ 508 h 638"/>
                    <a:gd name="T68" fmla="*/ 19 w 350"/>
                    <a:gd name="T69" fmla="*/ 510 h 638"/>
                    <a:gd name="T70" fmla="*/ 43 w 350"/>
                    <a:gd name="T71" fmla="*/ 517 h 638"/>
                    <a:gd name="T72" fmla="*/ 76 w 350"/>
                    <a:gd name="T73" fmla="*/ 524 h 638"/>
                    <a:gd name="T74" fmla="*/ 116 w 350"/>
                    <a:gd name="T75" fmla="*/ 536 h 638"/>
                    <a:gd name="T76" fmla="*/ 159 w 350"/>
                    <a:gd name="T77" fmla="*/ 550 h 638"/>
                    <a:gd name="T78" fmla="*/ 204 w 350"/>
                    <a:gd name="T79" fmla="*/ 567 h 638"/>
                    <a:gd name="T80" fmla="*/ 244 w 350"/>
                    <a:gd name="T81" fmla="*/ 586 h 638"/>
                    <a:gd name="T82" fmla="*/ 282 w 350"/>
                    <a:gd name="T83" fmla="*/ 602 h 638"/>
                    <a:gd name="T84" fmla="*/ 310 w 350"/>
                    <a:gd name="T85" fmla="*/ 617 h 638"/>
                    <a:gd name="T86" fmla="*/ 331 w 350"/>
                    <a:gd name="T87" fmla="*/ 628 h 638"/>
                    <a:gd name="T88" fmla="*/ 343 w 350"/>
                    <a:gd name="T89" fmla="*/ 633 h 638"/>
                    <a:gd name="T90" fmla="*/ 350 w 350"/>
                    <a:gd name="T91" fmla="*/ 635 h 638"/>
                    <a:gd name="T92" fmla="*/ 350 w 350"/>
                    <a:gd name="T93" fmla="*/ 638 h 638"/>
                    <a:gd name="T94" fmla="*/ 350 w 350"/>
                    <a:gd name="T95" fmla="*/ 638 h 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50" h="638">
                      <a:moveTo>
                        <a:pt x="350" y="635"/>
                      </a:moveTo>
                      <a:lnTo>
                        <a:pt x="350" y="631"/>
                      </a:lnTo>
                      <a:lnTo>
                        <a:pt x="348" y="624"/>
                      </a:lnTo>
                      <a:lnTo>
                        <a:pt x="345" y="612"/>
                      </a:lnTo>
                      <a:lnTo>
                        <a:pt x="341" y="593"/>
                      </a:lnTo>
                      <a:lnTo>
                        <a:pt x="334" y="567"/>
                      </a:lnTo>
                      <a:lnTo>
                        <a:pt x="324" y="531"/>
                      </a:lnTo>
                      <a:lnTo>
                        <a:pt x="312" y="487"/>
                      </a:lnTo>
                      <a:lnTo>
                        <a:pt x="298" y="435"/>
                      </a:lnTo>
                      <a:lnTo>
                        <a:pt x="284" y="378"/>
                      </a:lnTo>
                      <a:lnTo>
                        <a:pt x="267" y="319"/>
                      </a:lnTo>
                      <a:lnTo>
                        <a:pt x="253" y="257"/>
                      </a:lnTo>
                      <a:lnTo>
                        <a:pt x="237" y="201"/>
                      </a:lnTo>
                      <a:lnTo>
                        <a:pt x="225" y="151"/>
                      </a:lnTo>
                      <a:lnTo>
                        <a:pt x="213" y="106"/>
                      </a:lnTo>
                      <a:lnTo>
                        <a:pt x="204" y="71"/>
                      </a:lnTo>
                      <a:lnTo>
                        <a:pt x="197" y="45"/>
                      </a:lnTo>
                      <a:lnTo>
                        <a:pt x="192" y="26"/>
                      </a:lnTo>
                      <a:lnTo>
                        <a:pt x="189" y="14"/>
                      </a:lnTo>
                      <a:lnTo>
                        <a:pt x="187" y="7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2" y="7"/>
                      </a:lnTo>
                      <a:lnTo>
                        <a:pt x="180" y="12"/>
                      </a:lnTo>
                      <a:lnTo>
                        <a:pt x="178" y="24"/>
                      </a:lnTo>
                      <a:lnTo>
                        <a:pt x="171" y="38"/>
                      </a:lnTo>
                      <a:lnTo>
                        <a:pt x="163" y="59"/>
                      </a:lnTo>
                      <a:lnTo>
                        <a:pt x="154" y="87"/>
                      </a:lnTo>
                      <a:lnTo>
                        <a:pt x="140" y="125"/>
                      </a:lnTo>
                      <a:lnTo>
                        <a:pt x="123" y="165"/>
                      </a:lnTo>
                      <a:lnTo>
                        <a:pt x="107" y="213"/>
                      </a:lnTo>
                      <a:lnTo>
                        <a:pt x="90" y="260"/>
                      </a:lnTo>
                      <a:lnTo>
                        <a:pt x="74" y="307"/>
                      </a:lnTo>
                      <a:lnTo>
                        <a:pt x="57" y="350"/>
                      </a:lnTo>
                      <a:lnTo>
                        <a:pt x="41" y="390"/>
                      </a:lnTo>
                      <a:lnTo>
                        <a:pt x="29" y="425"/>
                      </a:lnTo>
                      <a:lnTo>
                        <a:pt x="19" y="451"/>
                      </a:lnTo>
                      <a:lnTo>
                        <a:pt x="12" y="472"/>
                      </a:lnTo>
                      <a:lnTo>
                        <a:pt x="8" y="487"/>
                      </a:lnTo>
                      <a:lnTo>
                        <a:pt x="3" y="496"/>
                      </a:lnTo>
                      <a:lnTo>
                        <a:pt x="0" y="501"/>
                      </a:lnTo>
                      <a:lnTo>
                        <a:pt x="0" y="503"/>
                      </a:lnTo>
                      <a:lnTo>
                        <a:pt x="0" y="506"/>
                      </a:lnTo>
                      <a:lnTo>
                        <a:pt x="0" y="506"/>
                      </a:lnTo>
                      <a:lnTo>
                        <a:pt x="0" y="506"/>
                      </a:lnTo>
                      <a:lnTo>
                        <a:pt x="0" y="506"/>
                      </a:lnTo>
                      <a:lnTo>
                        <a:pt x="0" y="506"/>
                      </a:lnTo>
                      <a:lnTo>
                        <a:pt x="3" y="506"/>
                      </a:lnTo>
                      <a:lnTo>
                        <a:pt x="8" y="508"/>
                      </a:lnTo>
                      <a:lnTo>
                        <a:pt x="12" y="508"/>
                      </a:lnTo>
                      <a:lnTo>
                        <a:pt x="19" y="510"/>
                      </a:lnTo>
                      <a:lnTo>
                        <a:pt x="29" y="513"/>
                      </a:lnTo>
                      <a:lnTo>
                        <a:pt x="43" y="517"/>
                      </a:lnTo>
                      <a:lnTo>
                        <a:pt x="57" y="520"/>
                      </a:lnTo>
                      <a:lnTo>
                        <a:pt x="76" y="524"/>
                      </a:lnTo>
                      <a:lnTo>
                        <a:pt x="95" y="531"/>
                      </a:lnTo>
                      <a:lnTo>
                        <a:pt x="116" y="536"/>
                      </a:lnTo>
                      <a:lnTo>
                        <a:pt x="138" y="543"/>
                      </a:lnTo>
                      <a:lnTo>
                        <a:pt x="159" y="550"/>
                      </a:lnTo>
                      <a:lnTo>
                        <a:pt x="180" y="560"/>
                      </a:lnTo>
                      <a:lnTo>
                        <a:pt x="204" y="567"/>
                      </a:lnTo>
                      <a:lnTo>
                        <a:pt x="223" y="576"/>
                      </a:lnTo>
                      <a:lnTo>
                        <a:pt x="244" y="586"/>
                      </a:lnTo>
                      <a:lnTo>
                        <a:pt x="263" y="593"/>
                      </a:lnTo>
                      <a:lnTo>
                        <a:pt x="282" y="602"/>
                      </a:lnTo>
                      <a:lnTo>
                        <a:pt x="296" y="609"/>
                      </a:lnTo>
                      <a:lnTo>
                        <a:pt x="310" y="617"/>
                      </a:lnTo>
                      <a:lnTo>
                        <a:pt x="322" y="624"/>
                      </a:lnTo>
                      <a:lnTo>
                        <a:pt x="331" y="628"/>
                      </a:lnTo>
                      <a:lnTo>
                        <a:pt x="338" y="631"/>
                      </a:lnTo>
                      <a:lnTo>
                        <a:pt x="343" y="633"/>
                      </a:lnTo>
                      <a:lnTo>
                        <a:pt x="348" y="635"/>
                      </a:lnTo>
                      <a:lnTo>
                        <a:pt x="350" y="635"/>
                      </a:lnTo>
                      <a:lnTo>
                        <a:pt x="350" y="638"/>
                      </a:lnTo>
                      <a:lnTo>
                        <a:pt x="350" y="638"/>
                      </a:lnTo>
                      <a:lnTo>
                        <a:pt x="350" y="638"/>
                      </a:lnTo>
                      <a:lnTo>
                        <a:pt x="350" y="638"/>
                      </a:lnTo>
                      <a:lnTo>
                        <a:pt x="350" y="6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6" name="Freeform 36">
                  <a:extLst>
                    <a:ext uri="{FF2B5EF4-FFF2-40B4-BE49-F238E27FC236}">
                      <a16:creationId xmlns:a16="http://schemas.microsoft.com/office/drawing/2014/main" id="{CF148F6B-17C0-4676-86D1-031867846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2042"/>
                  <a:ext cx="562" cy="638"/>
                </a:xfrm>
                <a:custGeom>
                  <a:avLst/>
                  <a:gdLst>
                    <a:gd name="T0" fmla="*/ 562 w 562"/>
                    <a:gd name="T1" fmla="*/ 201 h 638"/>
                    <a:gd name="T2" fmla="*/ 553 w 562"/>
                    <a:gd name="T3" fmla="*/ 196 h 638"/>
                    <a:gd name="T4" fmla="*/ 524 w 562"/>
                    <a:gd name="T5" fmla="*/ 187 h 638"/>
                    <a:gd name="T6" fmla="*/ 468 w 562"/>
                    <a:gd name="T7" fmla="*/ 168 h 638"/>
                    <a:gd name="T8" fmla="*/ 380 w 562"/>
                    <a:gd name="T9" fmla="*/ 137 h 638"/>
                    <a:gd name="T10" fmla="*/ 276 w 562"/>
                    <a:gd name="T11" fmla="*/ 99 h 638"/>
                    <a:gd name="T12" fmla="*/ 175 w 562"/>
                    <a:gd name="T13" fmla="*/ 64 h 638"/>
                    <a:gd name="T14" fmla="*/ 90 w 562"/>
                    <a:gd name="T15" fmla="*/ 33 h 638"/>
                    <a:gd name="T16" fmla="*/ 38 w 562"/>
                    <a:gd name="T17" fmla="*/ 14 h 638"/>
                    <a:gd name="T18" fmla="*/ 12 w 562"/>
                    <a:gd name="T19" fmla="*/ 5 h 638"/>
                    <a:gd name="T20" fmla="*/ 2 w 562"/>
                    <a:gd name="T21" fmla="*/ 2 h 638"/>
                    <a:gd name="T22" fmla="*/ 0 w 562"/>
                    <a:gd name="T23" fmla="*/ 0 h 638"/>
                    <a:gd name="T24" fmla="*/ 0 w 562"/>
                    <a:gd name="T25" fmla="*/ 0 h 638"/>
                    <a:gd name="T26" fmla="*/ 0 w 562"/>
                    <a:gd name="T27" fmla="*/ 2 h 638"/>
                    <a:gd name="T28" fmla="*/ 0 w 562"/>
                    <a:gd name="T29" fmla="*/ 2 h 638"/>
                    <a:gd name="T30" fmla="*/ 0 w 562"/>
                    <a:gd name="T31" fmla="*/ 2 h 638"/>
                    <a:gd name="T32" fmla="*/ 0 w 562"/>
                    <a:gd name="T33" fmla="*/ 2 h 638"/>
                    <a:gd name="T34" fmla="*/ 0 w 562"/>
                    <a:gd name="T35" fmla="*/ 2 h 638"/>
                    <a:gd name="T36" fmla="*/ 0 w 562"/>
                    <a:gd name="T37" fmla="*/ 2 h 638"/>
                    <a:gd name="T38" fmla="*/ 0 w 562"/>
                    <a:gd name="T39" fmla="*/ 2 h 638"/>
                    <a:gd name="T40" fmla="*/ 0 w 562"/>
                    <a:gd name="T41" fmla="*/ 5 h 638"/>
                    <a:gd name="T42" fmla="*/ 2 w 562"/>
                    <a:gd name="T43" fmla="*/ 14 h 638"/>
                    <a:gd name="T44" fmla="*/ 12 w 562"/>
                    <a:gd name="T45" fmla="*/ 45 h 638"/>
                    <a:gd name="T46" fmla="*/ 26 w 562"/>
                    <a:gd name="T47" fmla="*/ 106 h 638"/>
                    <a:gd name="T48" fmla="*/ 52 w 562"/>
                    <a:gd name="T49" fmla="*/ 203 h 638"/>
                    <a:gd name="T50" fmla="*/ 82 w 562"/>
                    <a:gd name="T51" fmla="*/ 319 h 638"/>
                    <a:gd name="T52" fmla="*/ 113 w 562"/>
                    <a:gd name="T53" fmla="*/ 435 h 638"/>
                    <a:gd name="T54" fmla="*/ 137 w 562"/>
                    <a:gd name="T55" fmla="*/ 531 h 638"/>
                    <a:gd name="T56" fmla="*/ 153 w 562"/>
                    <a:gd name="T57" fmla="*/ 593 h 638"/>
                    <a:gd name="T58" fmla="*/ 163 w 562"/>
                    <a:gd name="T59" fmla="*/ 624 h 638"/>
                    <a:gd name="T60" fmla="*/ 165 w 562"/>
                    <a:gd name="T61" fmla="*/ 635 h 638"/>
                    <a:gd name="T62" fmla="*/ 165 w 562"/>
                    <a:gd name="T63" fmla="*/ 638 h 638"/>
                    <a:gd name="T64" fmla="*/ 165 w 562"/>
                    <a:gd name="T65" fmla="*/ 638 h 638"/>
                    <a:gd name="T66" fmla="*/ 170 w 562"/>
                    <a:gd name="T67" fmla="*/ 633 h 638"/>
                    <a:gd name="T68" fmla="*/ 179 w 562"/>
                    <a:gd name="T69" fmla="*/ 621 h 638"/>
                    <a:gd name="T70" fmla="*/ 198 w 562"/>
                    <a:gd name="T71" fmla="*/ 600 h 638"/>
                    <a:gd name="T72" fmla="*/ 229 w 562"/>
                    <a:gd name="T73" fmla="*/ 567 h 638"/>
                    <a:gd name="T74" fmla="*/ 267 w 562"/>
                    <a:gd name="T75" fmla="*/ 522 h 638"/>
                    <a:gd name="T76" fmla="*/ 314 w 562"/>
                    <a:gd name="T77" fmla="*/ 470 h 638"/>
                    <a:gd name="T78" fmla="*/ 361 w 562"/>
                    <a:gd name="T79" fmla="*/ 416 h 638"/>
                    <a:gd name="T80" fmla="*/ 411 w 562"/>
                    <a:gd name="T81" fmla="*/ 361 h 638"/>
                    <a:gd name="T82" fmla="*/ 458 w 562"/>
                    <a:gd name="T83" fmla="*/ 312 h 638"/>
                    <a:gd name="T84" fmla="*/ 498 w 562"/>
                    <a:gd name="T85" fmla="*/ 269 h 638"/>
                    <a:gd name="T86" fmla="*/ 529 w 562"/>
                    <a:gd name="T87" fmla="*/ 236 h 638"/>
                    <a:gd name="T88" fmla="*/ 548 w 562"/>
                    <a:gd name="T89" fmla="*/ 217 h 638"/>
                    <a:gd name="T90" fmla="*/ 560 w 562"/>
                    <a:gd name="T91" fmla="*/ 205 h 638"/>
                    <a:gd name="T92" fmla="*/ 562 w 562"/>
                    <a:gd name="T93" fmla="*/ 201 h 638"/>
                    <a:gd name="T94" fmla="*/ 562 w 562"/>
                    <a:gd name="T95" fmla="*/ 201 h 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2" h="638">
                      <a:moveTo>
                        <a:pt x="562" y="201"/>
                      </a:moveTo>
                      <a:lnTo>
                        <a:pt x="562" y="201"/>
                      </a:lnTo>
                      <a:lnTo>
                        <a:pt x="560" y="198"/>
                      </a:lnTo>
                      <a:lnTo>
                        <a:pt x="553" y="196"/>
                      </a:lnTo>
                      <a:lnTo>
                        <a:pt x="541" y="194"/>
                      </a:lnTo>
                      <a:lnTo>
                        <a:pt x="524" y="187"/>
                      </a:lnTo>
                      <a:lnTo>
                        <a:pt x="501" y="180"/>
                      </a:lnTo>
                      <a:lnTo>
                        <a:pt x="468" y="168"/>
                      </a:lnTo>
                      <a:lnTo>
                        <a:pt x="427" y="154"/>
                      </a:lnTo>
                      <a:lnTo>
                        <a:pt x="380" y="137"/>
                      </a:lnTo>
                      <a:lnTo>
                        <a:pt x="330" y="118"/>
                      </a:lnTo>
                      <a:lnTo>
                        <a:pt x="276" y="99"/>
                      </a:lnTo>
                      <a:lnTo>
                        <a:pt x="224" y="80"/>
                      </a:lnTo>
                      <a:lnTo>
                        <a:pt x="175" y="64"/>
                      </a:lnTo>
                      <a:lnTo>
                        <a:pt x="130" y="47"/>
                      </a:lnTo>
                      <a:lnTo>
                        <a:pt x="90" y="33"/>
                      </a:lnTo>
                      <a:lnTo>
                        <a:pt x="61" y="24"/>
                      </a:lnTo>
                      <a:lnTo>
                        <a:pt x="38" y="14"/>
                      </a:lnTo>
                      <a:lnTo>
                        <a:pt x="23" y="9"/>
                      </a:lnTo>
                      <a:lnTo>
                        <a:pt x="12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14"/>
                      </a:lnTo>
                      <a:lnTo>
                        <a:pt x="7" y="28"/>
                      </a:lnTo>
                      <a:lnTo>
                        <a:pt x="12" y="45"/>
                      </a:lnTo>
                      <a:lnTo>
                        <a:pt x="19" y="71"/>
                      </a:lnTo>
                      <a:lnTo>
                        <a:pt x="26" y="106"/>
                      </a:lnTo>
                      <a:lnTo>
                        <a:pt x="38" y="151"/>
                      </a:lnTo>
                      <a:lnTo>
                        <a:pt x="52" y="203"/>
                      </a:lnTo>
                      <a:lnTo>
                        <a:pt x="66" y="260"/>
                      </a:lnTo>
                      <a:lnTo>
                        <a:pt x="82" y="319"/>
                      </a:lnTo>
                      <a:lnTo>
                        <a:pt x="97" y="378"/>
                      </a:lnTo>
                      <a:lnTo>
                        <a:pt x="113" y="435"/>
                      </a:lnTo>
                      <a:lnTo>
                        <a:pt x="125" y="487"/>
                      </a:lnTo>
                      <a:lnTo>
                        <a:pt x="137" y="531"/>
                      </a:lnTo>
                      <a:lnTo>
                        <a:pt x="146" y="567"/>
                      </a:lnTo>
                      <a:lnTo>
                        <a:pt x="153" y="593"/>
                      </a:lnTo>
                      <a:lnTo>
                        <a:pt x="158" y="612"/>
                      </a:lnTo>
                      <a:lnTo>
                        <a:pt x="163" y="624"/>
                      </a:lnTo>
                      <a:lnTo>
                        <a:pt x="163" y="633"/>
                      </a:lnTo>
                      <a:lnTo>
                        <a:pt x="165" y="635"/>
                      </a:lnTo>
                      <a:lnTo>
                        <a:pt x="165" y="638"/>
                      </a:lnTo>
                      <a:lnTo>
                        <a:pt x="165" y="638"/>
                      </a:lnTo>
                      <a:lnTo>
                        <a:pt x="165" y="638"/>
                      </a:lnTo>
                      <a:lnTo>
                        <a:pt x="165" y="638"/>
                      </a:lnTo>
                      <a:lnTo>
                        <a:pt x="167" y="635"/>
                      </a:lnTo>
                      <a:lnTo>
                        <a:pt x="170" y="633"/>
                      </a:lnTo>
                      <a:lnTo>
                        <a:pt x="172" y="628"/>
                      </a:lnTo>
                      <a:lnTo>
                        <a:pt x="179" y="621"/>
                      </a:lnTo>
                      <a:lnTo>
                        <a:pt x="186" y="612"/>
                      </a:lnTo>
                      <a:lnTo>
                        <a:pt x="198" y="600"/>
                      </a:lnTo>
                      <a:lnTo>
                        <a:pt x="212" y="586"/>
                      </a:lnTo>
                      <a:lnTo>
                        <a:pt x="229" y="567"/>
                      </a:lnTo>
                      <a:lnTo>
                        <a:pt x="248" y="546"/>
                      </a:lnTo>
                      <a:lnTo>
                        <a:pt x="267" y="522"/>
                      </a:lnTo>
                      <a:lnTo>
                        <a:pt x="290" y="496"/>
                      </a:lnTo>
                      <a:lnTo>
                        <a:pt x="314" y="470"/>
                      </a:lnTo>
                      <a:lnTo>
                        <a:pt x="338" y="442"/>
                      </a:lnTo>
                      <a:lnTo>
                        <a:pt x="361" y="416"/>
                      </a:lnTo>
                      <a:lnTo>
                        <a:pt x="387" y="390"/>
                      </a:lnTo>
                      <a:lnTo>
                        <a:pt x="411" y="361"/>
                      </a:lnTo>
                      <a:lnTo>
                        <a:pt x="434" y="338"/>
                      </a:lnTo>
                      <a:lnTo>
                        <a:pt x="458" y="312"/>
                      </a:lnTo>
                      <a:lnTo>
                        <a:pt x="479" y="291"/>
                      </a:lnTo>
                      <a:lnTo>
                        <a:pt x="498" y="269"/>
                      </a:lnTo>
                      <a:lnTo>
                        <a:pt x="515" y="253"/>
                      </a:lnTo>
                      <a:lnTo>
                        <a:pt x="529" y="236"/>
                      </a:lnTo>
                      <a:lnTo>
                        <a:pt x="541" y="224"/>
                      </a:lnTo>
                      <a:lnTo>
                        <a:pt x="548" y="217"/>
                      </a:lnTo>
                      <a:lnTo>
                        <a:pt x="555" y="210"/>
                      </a:lnTo>
                      <a:lnTo>
                        <a:pt x="560" y="205"/>
                      </a:lnTo>
                      <a:lnTo>
                        <a:pt x="562" y="203"/>
                      </a:lnTo>
                      <a:lnTo>
                        <a:pt x="562" y="201"/>
                      </a:lnTo>
                      <a:lnTo>
                        <a:pt x="562" y="201"/>
                      </a:lnTo>
                      <a:lnTo>
                        <a:pt x="562" y="201"/>
                      </a:lnTo>
                      <a:lnTo>
                        <a:pt x="562" y="20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7" name="Freeform 37">
                  <a:extLst>
                    <a:ext uri="{FF2B5EF4-FFF2-40B4-BE49-F238E27FC236}">
                      <a16:creationId xmlns:a16="http://schemas.microsoft.com/office/drawing/2014/main" id="{B17612A0-A292-4D9E-8067-702942AAC3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1699"/>
                  <a:ext cx="564" cy="546"/>
                </a:xfrm>
                <a:custGeom>
                  <a:avLst/>
                  <a:gdLst>
                    <a:gd name="T0" fmla="*/ 564 w 564"/>
                    <a:gd name="T1" fmla="*/ 0 h 546"/>
                    <a:gd name="T2" fmla="*/ 564 w 564"/>
                    <a:gd name="T3" fmla="*/ 0 h 546"/>
                    <a:gd name="T4" fmla="*/ 553 w 564"/>
                    <a:gd name="T5" fmla="*/ 8 h 546"/>
                    <a:gd name="T6" fmla="*/ 527 w 564"/>
                    <a:gd name="T7" fmla="*/ 24 h 546"/>
                    <a:gd name="T8" fmla="*/ 472 w 564"/>
                    <a:gd name="T9" fmla="*/ 57 h 546"/>
                    <a:gd name="T10" fmla="*/ 385 w 564"/>
                    <a:gd name="T11" fmla="*/ 109 h 546"/>
                    <a:gd name="T12" fmla="*/ 283 w 564"/>
                    <a:gd name="T13" fmla="*/ 173 h 546"/>
                    <a:gd name="T14" fmla="*/ 179 w 564"/>
                    <a:gd name="T15" fmla="*/ 234 h 546"/>
                    <a:gd name="T16" fmla="*/ 94 w 564"/>
                    <a:gd name="T17" fmla="*/ 289 h 546"/>
                    <a:gd name="T18" fmla="*/ 40 w 564"/>
                    <a:gd name="T19" fmla="*/ 322 h 546"/>
                    <a:gd name="T20" fmla="*/ 12 w 564"/>
                    <a:gd name="T21" fmla="*/ 338 h 546"/>
                    <a:gd name="T22" fmla="*/ 2 w 564"/>
                    <a:gd name="T23" fmla="*/ 343 h 546"/>
                    <a:gd name="T24" fmla="*/ 0 w 564"/>
                    <a:gd name="T25" fmla="*/ 345 h 546"/>
                    <a:gd name="T26" fmla="*/ 0 w 564"/>
                    <a:gd name="T27" fmla="*/ 345 h 546"/>
                    <a:gd name="T28" fmla="*/ 0 w 564"/>
                    <a:gd name="T29" fmla="*/ 345 h 546"/>
                    <a:gd name="T30" fmla="*/ 0 w 564"/>
                    <a:gd name="T31" fmla="*/ 345 h 546"/>
                    <a:gd name="T32" fmla="*/ 0 w 564"/>
                    <a:gd name="T33" fmla="*/ 345 h 546"/>
                    <a:gd name="T34" fmla="*/ 0 w 564"/>
                    <a:gd name="T35" fmla="*/ 345 h 546"/>
                    <a:gd name="T36" fmla="*/ 0 w 564"/>
                    <a:gd name="T37" fmla="*/ 345 h 546"/>
                    <a:gd name="T38" fmla="*/ 0 w 564"/>
                    <a:gd name="T39" fmla="*/ 345 h 546"/>
                    <a:gd name="T40" fmla="*/ 0 w 564"/>
                    <a:gd name="T41" fmla="*/ 345 h 546"/>
                    <a:gd name="T42" fmla="*/ 2 w 564"/>
                    <a:gd name="T43" fmla="*/ 345 h 546"/>
                    <a:gd name="T44" fmla="*/ 12 w 564"/>
                    <a:gd name="T45" fmla="*/ 350 h 546"/>
                    <a:gd name="T46" fmla="*/ 38 w 564"/>
                    <a:gd name="T47" fmla="*/ 360 h 546"/>
                    <a:gd name="T48" fmla="*/ 90 w 564"/>
                    <a:gd name="T49" fmla="*/ 378 h 546"/>
                    <a:gd name="T50" fmla="*/ 175 w 564"/>
                    <a:gd name="T51" fmla="*/ 407 h 546"/>
                    <a:gd name="T52" fmla="*/ 276 w 564"/>
                    <a:gd name="T53" fmla="*/ 445 h 546"/>
                    <a:gd name="T54" fmla="*/ 380 w 564"/>
                    <a:gd name="T55" fmla="*/ 480 h 546"/>
                    <a:gd name="T56" fmla="*/ 468 w 564"/>
                    <a:gd name="T57" fmla="*/ 511 h 546"/>
                    <a:gd name="T58" fmla="*/ 522 w 564"/>
                    <a:gd name="T59" fmla="*/ 532 h 546"/>
                    <a:gd name="T60" fmla="*/ 550 w 564"/>
                    <a:gd name="T61" fmla="*/ 541 h 546"/>
                    <a:gd name="T62" fmla="*/ 562 w 564"/>
                    <a:gd name="T63" fmla="*/ 544 h 546"/>
                    <a:gd name="T64" fmla="*/ 562 w 564"/>
                    <a:gd name="T65" fmla="*/ 546 h 546"/>
                    <a:gd name="T66" fmla="*/ 562 w 564"/>
                    <a:gd name="T67" fmla="*/ 544 h 546"/>
                    <a:gd name="T68" fmla="*/ 562 w 564"/>
                    <a:gd name="T69" fmla="*/ 539 h 546"/>
                    <a:gd name="T70" fmla="*/ 562 w 564"/>
                    <a:gd name="T71" fmla="*/ 527 h 546"/>
                    <a:gd name="T72" fmla="*/ 562 w 564"/>
                    <a:gd name="T73" fmla="*/ 501 h 546"/>
                    <a:gd name="T74" fmla="*/ 562 w 564"/>
                    <a:gd name="T75" fmla="*/ 459 h 546"/>
                    <a:gd name="T76" fmla="*/ 560 w 564"/>
                    <a:gd name="T77" fmla="*/ 404 h 546"/>
                    <a:gd name="T78" fmla="*/ 560 w 564"/>
                    <a:gd name="T79" fmla="*/ 343 h 546"/>
                    <a:gd name="T80" fmla="*/ 560 w 564"/>
                    <a:gd name="T81" fmla="*/ 274 h 546"/>
                    <a:gd name="T82" fmla="*/ 560 w 564"/>
                    <a:gd name="T83" fmla="*/ 208 h 546"/>
                    <a:gd name="T84" fmla="*/ 560 w 564"/>
                    <a:gd name="T85" fmla="*/ 145 h 546"/>
                    <a:gd name="T86" fmla="*/ 562 w 564"/>
                    <a:gd name="T87" fmla="*/ 88 h 546"/>
                    <a:gd name="T88" fmla="*/ 564 w 564"/>
                    <a:gd name="T89" fmla="*/ 45 h 546"/>
                    <a:gd name="T90" fmla="*/ 564 w 564"/>
                    <a:gd name="T91" fmla="*/ 19 h 546"/>
                    <a:gd name="T92" fmla="*/ 564 w 564"/>
                    <a:gd name="T93" fmla="*/ 5 h 546"/>
                    <a:gd name="T94" fmla="*/ 564 w 564"/>
                    <a:gd name="T95" fmla="*/ 0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4" h="546">
                      <a:moveTo>
                        <a:pt x="564" y="0"/>
                      </a:move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0" y="3"/>
                      </a:lnTo>
                      <a:lnTo>
                        <a:pt x="553" y="8"/>
                      </a:lnTo>
                      <a:lnTo>
                        <a:pt x="543" y="15"/>
                      </a:lnTo>
                      <a:lnTo>
                        <a:pt x="527" y="24"/>
                      </a:lnTo>
                      <a:lnTo>
                        <a:pt x="503" y="38"/>
                      </a:lnTo>
                      <a:lnTo>
                        <a:pt x="472" y="57"/>
                      </a:lnTo>
                      <a:lnTo>
                        <a:pt x="432" y="81"/>
                      </a:lnTo>
                      <a:lnTo>
                        <a:pt x="385" y="109"/>
                      </a:lnTo>
                      <a:lnTo>
                        <a:pt x="335" y="140"/>
                      </a:lnTo>
                      <a:lnTo>
                        <a:pt x="283" y="173"/>
                      </a:lnTo>
                      <a:lnTo>
                        <a:pt x="229" y="204"/>
                      </a:lnTo>
                      <a:lnTo>
                        <a:pt x="179" y="234"/>
                      </a:lnTo>
                      <a:lnTo>
                        <a:pt x="132" y="263"/>
                      </a:lnTo>
                      <a:lnTo>
                        <a:pt x="94" y="289"/>
                      </a:lnTo>
                      <a:lnTo>
                        <a:pt x="61" y="308"/>
                      </a:lnTo>
                      <a:lnTo>
                        <a:pt x="40" y="322"/>
                      </a:lnTo>
                      <a:lnTo>
                        <a:pt x="23" y="331"/>
                      </a:lnTo>
                      <a:lnTo>
                        <a:pt x="12" y="338"/>
                      </a:lnTo>
                      <a:lnTo>
                        <a:pt x="4" y="341"/>
                      </a:lnTo>
                      <a:lnTo>
                        <a:pt x="2" y="343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2" y="345"/>
                      </a:lnTo>
                      <a:lnTo>
                        <a:pt x="4" y="348"/>
                      </a:lnTo>
                      <a:lnTo>
                        <a:pt x="12" y="350"/>
                      </a:lnTo>
                      <a:lnTo>
                        <a:pt x="21" y="352"/>
                      </a:lnTo>
                      <a:lnTo>
                        <a:pt x="38" y="360"/>
                      </a:lnTo>
                      <a:lnTo>
                        <a:pt x="61" y="367"/>
                      </a:lnTo>
                      <a:lnTo>
                        <a:pt x="90" y="378"/>
                      </a:lnTo>
                      <a:lnTo>
                        <a:pt x="130" y="390"/>
                      </a:lnTo>
                      <a:lnTo>
                        <a:pt x="175" y="407"/>
                      </a:lnTo>
                      <a:lnTo>
                        <a:pt x="224" y="426"/>
                      </a:lnTo>
                      <a:lnTo>
                        <a:pt x="276" y="445"/>
                      </a:lnTo>
                      <a:lnTo>
                        <a:pt x="330" y="463"/>
                      </a:lnTo>
                      <a:lnTo>
                        <a:pt x="380" y="480"/>
                      </a:lnTo>
                      <a:lnTo>
                        <a:pt x="427" y="497"/>
                      </a:lnTo>
                      <a:lnTo>
                        <a:pt x="468" y="511"/>
                      </a:lnTo>
                      <a:lnTo>
                        <a:pt x="498" y="523"/>
                      </a:lnTo>
                      <a:lnTo>
                        <a:pt x="522" y="532"/>
                      </a:lnTo>
                      <a:lnTo>
                        <a:pt x="541" y="537"/>
                      </a:lnTo>
                      <a:lnTo>
                        <a:pt x="550" y="541"/>
                      </a:lnTo>
                      <a:lnTo>
                        <a:pt x="557" y="544"/>
                      </a:lnTo>
                      <a:lnTo>
                        <a:pt x="562" y="544"/>
                      </a:lnTo>
                      <a:lnTo>
                        <a:pt x="562" y="546"/>
                      </a:lnTo>
                      <a:lnTo>
                        <a:pt x="562" y="546"/>
                      </a:lnTo>
                      <a:lnTo>
                        <a:pt x="562" y="546"/>
                      </a:lnTo>
                      <a:lnTo>
                        <a:pt x="562" y="544"/>
                      </a:lnTo>
                      <a:lnTo>
                        <a:pt x="562" y="544"/>
                      </a:lnTo>
                      <a:lnTo>
                        <a:pt x="562" y="539"/>
                      </a:lnTo>
                      <a:lnTo>
                        <a:pt x="562" y="534"/>
                      </a:lnTo>
                      <a:lnTo>
                        <a:pt x="562" y="527"/>
                      </a:lnTo>
                      <a:lnTo>
                        <a:pt x="562" y="515"/>
                      </a:lnTo>
                      <a:lnTo>
                        <a:pt x="562" y="501"/>
                      </a:lnTo>
                      <a:lnTo>
                        <a:pt x="562" y="482"/>
                      </a:lnTo>
                      <a:lnTo>
                        <a:pt x="562" y="459"/>
                      </a:lnTo>
                      <a:lnTo>
                        <a:pt x="560" y="433"/>
                      </a:lnTo>
                      <a:lnTo>
                        <a:pt x="560" y="404"/>
                      </a:lnTo>
                      <a:lnTo>
                        <a:pt x="560" y="374"/>
                      </a:lnTo>
                      <a:lnTo>
                        <a:pt x="560" y="343"/>
                      </a:lnTo>
                      <a:lnTo>
                        <a:pt x="560" y="310"/>
                      </a:lnTo>
                      <a:lnTo>
                        <a:pt x="560" y="274"/>
                      </a:lnTo>
                      <a:lnTo>
                        <a:pt x="560" y="241"/>
                      </a:lnTo>
                      <a:lnTo>
                        <a:pt x="560" y="208"/>
                      </a:lnTo>
                      <a:lnTo>
                        <a:pt x="560" y="175"/>
                      </a:lnTo>
                      <a:lnTo>
                        <a:pt x="560" y="145"/>
                      </a:lnTo>
                      <a:lnTo>
                        <a:pt x="562" y="114"/>
                      </a:lnTo>
                      <a:lnTo>
                        <a:pt x="562" y="88"/>
                      </a:lnTo>
                      <a:lnTo>
                        <a:pt x="562" y="64"/>
                      </a:lnTo>
                      <a:lnTo>
                        <a:pt x="564" y="45"/>
                      </a:lnTo>
                      <a:lnTo>
                        <a:pt x="564" y="31"/>
                      </a:lnTo>
                      <a:lnTo>
                        <a:pt x="564" y="19"/>
                      </a:lnTo>
                      <a:lnTo>
                        <a:pt x="564" y="12"/>
                      </a:lnTo>
                      <a:lnTo>
                        <a:pt x="564" y="5"/>
                      </a:lnTo>
                      <a:lnTo>
                        <a:pt x="564" y="3"/>
                      </a:lnTo>
                      <a:lnTo>
                        <a:pt x="564" y="0"/>
                      </a:lnTo>
                      <a:lnTo>
                        <a:pt x="56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8" name="Group 115">
              <a:extLst>
                <a:ext uri="{FF2B5EF4-FFF2-40B4-BE49-F238E27FC236}">
                  <a16:creationId xmlns:a16="http://schemas.microsoft.com/office/drawing/2014/main" id="{C06220FB-2917-4C99-B756-FD14DA7923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9" y="1808"/>
              <a:ext cx="1098" cy="1237"/>
              <a:chOff x="2659" y="1808"/>
              <a:chExt cx="1098" cy="1237"/>
            </a:xfrm>
          </p:grpSpPr>
          <p:sp>
            <p:nvSpPr>
              <p:cNvPr id="488" name="Freeform 100">
                <a:extLst>
                  <a:ext uri="{FF2B5EF4-FFF2-40B4-BE49-F238E27FC236}">
                    <a16:creationId xmlns:a16="http://schemas.microsoft.com/office/drawing/2014/main" id="{88213216-5C20-4A93-9635-7C24536D4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3" y="2445"/>
                <a:ext cx="744" cy="600"/>
              </a:xfrm>
              <a:custGeom>
                <a:avLst/>
                <a:gdLst>
                  <a:gd name="T0" fmla="*/ 99 w 744"/>
                  <a:gd name="T1" fmla="*/ 600 h 600"/>
                  <a:gd name="T2" fmla="*/ 744 w 744"/>
                  <a:gd name="T3" fmla="*/ 492 h 600"/>
                  <a:gd name="T4" fmla="*/ 600 w 744"/>
                  <a:gd name="T5" fmla="*/ 0 h 600"/>
                  <a:gd name="T6" fmla="*/ 0 w 744"/>
                  <a:gd name="T7" fmla="*/ 93 h 600"/>
                  <a:gd name="T8" fmla="*/ 99 w 744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4" h="600">
                    <a:moveTo>
                      <a:pt x="99" y="600"/>
                    </a:moveTo>
                    <a:lnTo>
                      <a:pt x="744" y="492"/>
                    </a:lnTo>
                    <a:lnTo>
                      <a:pt x="600" y="0"/>
                    </a:lnTo>
                    <a:lnTo>
                      <a:pt x="0" y="93"/>
                    </a:lnTo>
                    <a:lnTo>
                      <a:pt x="99" y="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9" name="Freeform 96">
                <a:extLst>
                  <a:ext uri="{FF2B5EF4-FFF2-40B4-BE49-F238E27FC236}">
                    <a16:creationId xmlns:a16="http://schemas.microsoft.com/office/drawing/2014/main" id="{37F5A527-29A2-4D1E-B168-C5E0DFCCD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2600"/>
                <a:ext cx="450" cy="97"/>
              </a:xfrm>
              <a:custGeom>
                <a:avLst/>
                <a:gdLst>
                  <a:gd name="T0" fmla="*/ 449 w 450"/>
                  <a:gd name="T1" fmla="*/ 97 h 97"/>
                  <a:gd name="T2" fmla="*/ 0 w 450"/>
                  <a:gd name="T3" fmla="*/ 13 h 97"/>
                  <a:gd name="T4" fmla="*/ 26 w 450"/>
                  <a:gd name="T5" fmla="*/ 0 h 97"/>
                  <a:gd name="T6" fmla="*/ 450 w 450"/>
                  <a:gd name="T7" fmla="*/ 90 h 97"/>
                  <a:gd name="T8" fmla="*/ 449 w 450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97">
                    <a:moveTo>
                      <a:pt x="449" y="97"/>
                    </a:moveTo>
                    <a:lnTo>
                      <a:pt x="0" y="13"/>
                    </a:lnTo>
                    <a:lnTo>
                      <a:pt x="26" y="0"/>
                    </a:lnTo>
                    <a:lnTo>
                      <a:pt x="450" y="90"/>
                    </a:lnTo>
                    <a:lnTo>
                      <a:pt x="449" y="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4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" name="Freeform 41">
                <a:extLst>
                  <a:ext uri="{FF2B5EF4-FFF2-40B4-BE49-F238E27FC236}">
                    <a16:creationId xmlns:a16="http://schemas.microsoft.com/office/drawing/2014/main" id="{A8903F26-99EA-4E05-8944-A0C1F04B9F28}"/>
                  </a:ext>
                </a:extLst>
              </p:cNvPr>
              <p:cNvSpPr>
                <a:spLocks/>
              </p:cNvSpPr>
              <p:nvPr/>
            </p:nvSpPr>
            <p:spPr bwMode="auto">
              <a:xfrm rot="17820000">
                <a:off x="3286" y="2076"/>
                <a:ext cx="17" cy="841"/>
              </a:xfrm>
              <a:custGeom>
                <a:avLst/>
                <a:gdLst>
                  <a:gd name="T0" fmla="*/ 10 w 17"/>
                  <a:gd name="T1" fmla="*/ 839 h 841"/>
                  <a:gd name="T2" fmla="*/ 10 w 17"/>
                  <a:gd name="T3" fmla="*/ 837 h 841"/>
                  <a:gd name="T4" fmla="*/ 17 w 17"/>
                  <a:gd name="T5" fmla="*/ 3 h 841"/>
                  <a:gd name="T6" fmla="*/ 15 w 17"/>
                  <a:gd name="T7" fmla="*/ 3 h 841"/>
                  <a:gd name="T8" fmla="*/ 12 w 17"/>
                  <a:gd name="T9" fmla="*/ 0 h 841"/>
                  <a:gd name="T10" fmla="*/ 10 w 17"/>
                  <a:gd name="T11" fmla="*/ 0 h 841"/>
                  <a:gd name="T12" fmla="*/ 5 w 17"/>
                  <a:gd name="T13" fmla="*/ 0 h 841"/>
                  <a:gd name="T14" fmla="*/ 3 w 17"/>
                  <a:gd name="T15" fmla="*/ 3 h 841"/>
                  <a:gd name="T16" fmla="*/ 3 w 17"/>
                  <a:gd name="T17" fmla="*/ 5 h 841"/>
                  <a:gd name="T18" fmla="*/ 0 w 17"/>
                  <a:gd name="T19" fmla="*/ 837 h 841"/>
                  <a:gd name="T20" fmla="*/ 0 w 17"/>
                  <a:gd name="T21" fmla="*/ 839 h 841"/>
                  <a:gd name="T22" fmla="*/ 3 w 17"/>
                  <a:gd name="T23" fmla="*/ 841 h 841"/>
                  <a:gd name="T24" fmla="*/ 5 w 17"/>
                  <a:gd name="T25" fmla="*/ 841 h 841"/>
                  <a:gd name="T26" fmla="*/ 10 w 17"/>
                  <a:gd name="T27" fmla="*/ 839 h 841"/>
                  <a:gd name="T28" fmla="*/ 10 w 17"/>
                  <a:gd name="T29" fmla="*/ 839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841">
                    <a:moveTo>
                      <a:pt x="10" y="839"/>
                    </a:moveTo>
                    <a:lnTo>
                      <a:pt x="10" y="837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837"/>
                    </a:lnTo>
                    <a:lnTo>
                      <a:pt x="0" y="839"/>
                    </a:lnTo>
                    <a:lnTo>
                      <a:pt x="3" y="841"/>
                    </a:lnTo>
                    <a:lnTo>
                      <a:pt x="5" y="841"/>
                    </a:lnTo>
                    <a:lnTo>
                      <a:pt x="10" y="839"/>
                    </a:lnTo>
                    <a:lnTo>
                      <a:pt x="10" y="8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3C3C3"/>
                  </a:gs>
                  <a:gs pos="50000">
                    <a:srgbClr val="F0F0F0"/>
                  </a:gs>
                  <a:gs pos="100000">
                    <a:srgbClr val="C3C3C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91" name="Group 110">
                <a:extLst>
                  <a:ext uri="{FF2B5EF4-FFF2-40B4-BE49-F238E27FC236}">
                    <a16:creationId xmlns:a16="http://schemas.microsoft.com/office/drawing/2014/main" id="{920B15EA-0CA4-40FC-A913-9CD0567B55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9" y="1808"/>
                <a:ext cx="957" cy="1233"/>
                <a:chOff x="2659" y="1808"/>
                <a:chExt cx="957" cy="1233"/>
              </a:xfrm>
            </p:grpSpPr>
            <p:sp>
              <p:nvSpPr>
                <p:cNvPr id="492" name="Freeform 42">
                  <a:extLst>
                    <a:ext uri="{FF2B5EF4-FFF2-40B4-BE49-F238E27FC236}">
                      <a16:creationId xmlns:a16="http://schemas.microsoft.com/office/drawing/2014/main" id="{A8693EDB-ACC3-4CEB-A99E-42A8B8819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9" y="1808"/>
                  <a:ext cx="430" cy="499"/>
                </a:xfrm>
                <a:custGeom>
                  <a:avLst/>
                  <a:gdLst>
                    <a:gd name="T0" fmla="*/ 430 w 430"/>
                    <a:gd name="T1" fmla="*/ 0 h 499"/>
                    <a:gd name="T2" fmla="*/ 427 w 430"/>
                    <a:gd name="T3" fmla="*/ 0 h 499"/>
                    <a:gd name="T4" fmla="*/ 420 w 430"/>
                    <a:gd name="T5" fmla="*/ 10 h 499"/>
                    <a:gd name="T6" fmla="*/ 406 w 430"/>
                    <a:gd name="T7" fmla="*/ 28 h 499"/>
                    <a:gd name="T8" fmla="*/ 380 w 430"/>
                    <a:gd name="T9" fmla="*/ 59 h 499"/>
                    <a:gd name="T10" fmla="*/ 345 w 430"/>
                    <a:gd name="T11" fmla="*/ 104 h 499"/>
                    <a:gd name="T12" fmla="*/ 300 w 430"/>
                    <a:gd name="T13" fmla="*/ 158 h 499"/>
                    <a:gd name="T14" fmla="*/ 250 w 430"/>
                    <a:gd name="T15" fmla="*/ 217 h 499"/>
                    <a:gd name="T16" fmla="*/ 196 w 430"/>
                    <a:gd name="T17" fmla="*/ 274 h 499"/>
                    <a:gd name="T18" fmla="*/ 144 w 430"/>
                    <a:gd name="T19" fmla="*/ 328 h 499"/>
                    <a:gd name="T20" fmla="*/ 94 w 430"/>
                    <a:gd name="T21" fmla="*/ 376 h 499"/>
                    <a:gd name="T22" fmla="*/ 54 w 430"/>
                    <a:gd name="T23" fmla="*/ 414 h 499"/>
                    <a:gd name="T24" fmla="*/ 26 w 430"/>
                    <a:gd name="T25" fmla="*/ 442 h 499"/>
                    <a:gd name="T26" fmla="*/ 9 w 430"/>
                    <a:gd name="T27" fmla="*/ 456 h 499"/>
                    <a:gd name="T28" fmla="*/ 2 w 430"/>
                    <a:gd name="T29" fmla="*/ 463 h 499"/>
                    <a:gd name="T30" fmla="*/ 0 w 430"/>
                    <a:gd name="T31" fmla="*/ 463 h 499"/>
                    <a:gd name="T32" fmla="*/ 0 w 430"/>
                    <a:gd name="T33" fmla="*/ 463 h 499"/>
                    <a:gd name="T34" fmla="*/ 2 w 430"/>
                    <a:gd name="T35" fmla="*/ 465 h 499"/>
                    <a:gd name="T36" fmla="*/ 12 w 430"/>
                    <a:gd name="T37" fmla="*/ 465 h 499"/>
                    <a:gd name="T38" fmla="*/ 28 w 430"/>
                    <a:gd name="T39" fmla="*/ 468 h 499"/>
                    <a:gd name="T40" fmla="*/ 59 w 430"/>
                    <a:gd name="T41" fmla="*/ 473 h 499"/>
                    <a:gd name="T42" fmla="*/ 101 w 430"/>
                    <a:gd name="T43" fmla="*/ 477 h 499"/>
                    <a:gd name="T44" fmla="*/ 151 w 430"/>
                    <a:gd name="T45" fmla="*/ 482 h 499"/>
                    <a:gd name="T46" fmla="*/ 198 w 430"/>
                    <a:gd name="T47" fmla="*/ 489 h 499"/>
                    <a:gd name="T48" fmla="*/ 234 w 430"/>
                    <a:gd name="T49" fmla="*/ 494 h 499"/>
                    <a:gd name="T50" fmla="*/ 253 w 430"/>
                    <a:gd name="T51" fmla="*/ 496 h 499"/>
                    <a:gd name="T52" fmla="*/ 262 w 430"/>
                    <a:gd name="T53" fmla="*/ 496 h 499"/>
                    <a:gd name="T54" fmla="*/ 264 w 430"/>
                    <a:gd name="T55" fmla="*/ 499 h 499"/>
                    <a:gd name="T56" fmla="*/ 264 w 430"/>
                    <a:gd name="T57" fmla="*/ 499 h 499"/>
                    <a:gd name="T58" fmla="*/ 264 w 430"/>
                    <a:gd name="T59" fmla="*/ 499 h 499"/>
                    <a:gd name="T60" fmla="*/ 267 w 430"/>
                    <a:gd name="T61" fmla="*/ 499 h 499"/>
                    <a:gd name="T62" fmla="*/ 267 w 430"/>
                    <a:gd name="T63" fmla="*/ 499 h 499"/>
                    <a:gd name="T64" fmla="*/ 267 w 430"/>
                    <a:gd name="T65" fmla="*/ 496 h 499"/>
                    <a:gd name="T66" fmla="*/ 267 w 430"/>
                    <a:gd name="T67" fmla="*/ 496 h 499"/>
                    <a:gd name="T68" fmla="*/ 267 w 430"/>
                    <a:gd name="T69" fmla="*/ 496 h 499"/>
                    <a:gd name="T70" fmla="*/ 267 w 430"/>
                    <a:gd name="T71" fmla="*/ 496 h 499"/>
                    <a:gd name="T72" fmla="*/ 267 w 430"/>
                    <a:gd name="T73" fmla="*/ 496 h 499"/>
                    <a:gd name="T74" fmla="*/ 267 w 430"/>
                    <a:gd name="T75" fmla="*/ 491 h 499"/>
                    <a:gd name="T76" fmla="*/ 274 w 430"/>
                    <a:gd name="T77" fmla="*/ 475 h 499"/>
                    <a:gd name="T78" fmla="*/ 286 w 430"/>
                    <a:gd name="T79" fmla="*/ 437 h 499"/>
                    <a:gd name="T80" fmla="*/ 307 w 430"/>
                    <a:gd name="T81" fmla="*/ 373 h 499"/>
                    <a:gd name="T82" fmla="*/ 335 w 430"/>
                    <a:gd name="T83" fmla="*/ 286 h 499"/>
                    <a:gd name="T84" fmla="*/ 366 w 430"/>
                    <a:gd name="T85" fmla="*/ 194 h 499"/>
                    <a:gd name="T86" fmla="*/ 392 w 430"/>
                    <a:gd name="T87" fmla="*/ 109 h 499"/>
                    <a:gd name="T88" fmla="*/ 413 w 430"/>
                    <a:gd name="T89" fmla="*/ 50 h 499"/>
                    <a:gd name="T90" fmla="*/ 423 w 430"/>
                    <a:gd name="T91" fmla="*/ 17 h 499"/>
                    <a:gd name="T92" fmla="*/ 427 w 430"/>
                    <a:gd name="T93" fmla="*/ 2 h 499"/>
                    <a:gd name="T94" fmla="*/ 430 w 430"/>
                    <a:gd name="T95" fmla="*/ 0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0" h="499">
                      <a:moveTo>
                        <a:pt x="430" y="0"/>
                      </a:moveTo>
                      <a:lnTo>
                        <a:pt x="430" y="0"/>
                      </a:lnTo>
                      <a:lnTo>
                        <a:pt x="427" y="0"/>
                      </a:lnTo>
                      <a:lnTo>
                        <a:pt x="427" y="0"/>
                      </a:lnTo>
                      <a:lnTo>
                        <a:pt x="425" y="5"/>
                      </a:lnTo>
                      <a:lnTo>
                        <a:pt x="420" y="10"/>
                      </a:lnTo>
                      <a:lnTo>
                        <a:pt x="416" y="17"/>
                      </a:lnTo>
                      <a:lnTo>
                        <a:pt x="406" y="28"/>
                      </a:lnTo>
                      <a:lnTo>
                        <a:pt x="394" y="40"/>
                      </a:lnTo>
                      <a:lnTo>
                        <a:pt x="380" y="59"/>
                      </a:lnTo>
                      <a:lnTo>
                        <a:pt x="364" y="80"/>
                      </a:lnTo>
                      <a:lnTo>
                        <a:pt x="345" y="104"/>
                      </a:lnTo>
                      <a:lnTo>
                        <a:pt x="324" y="130"/>
                      </a:lnTo>
                      <a:lnTo>
                        <a:pt x="300" y="158"/>
                      </a:lnTo>
                      <a:lnTo>
                        <a:pt x="276" y="187"/>
                      </a:lnTo>
                      <a:lnTo>
                        <a:pt x="250" y="217"/>
                      </a:lnTo>
                      <a:lnTo>
                        <a:pt x="224" y="246"/>
                      </a:lnTo>
                      <a:lnTo>
                        <a:pt x="196" y="274"/>
                      </a:lnTo>
                      <a:lnTo>
                        <a:pt x="170" y="302"/>
                      </a:lnTo>
                      <a:lnTo>
                        <a:pt x="144" y="328"/>
                      </a:lnTo>
                      <a:lnTo>
                        <a:pt x="118" y="354"/>
                      </a:lnTo>
                      <a:lnTo>
                        <a:pt x="94" y="376"/>
                      </a:lnTo>
                      <a:lnTo>
                        <a:pt x="73" y="397"/>
                      </a:lnTo>
                      <a:lnTo>
                        <a:pt x="54" y="414"/>
                      </a:lnTo>
                      <a:lnTo>
                        <a:pt x="38" y="430"/>
                      </a:lnTo>
                      <a:lnTo>
                        <a:pt x="26" y="442"/>
                      </a:lnTo>
                      <a:lnTo>
                        <a:pt x="16" y="449"/>
                      </a:lnTo>
                      <a:lnTo>
                        <a:pt x="9" y="456"/>
                      </a:lnTo>
                      <a:lnTo>
                        <a:pt x="5" y="461"/>
                      </a:lnTo>
                      <a:lnTo>
                        <a:pt x="2" y="463"/>
                      </a:lnTo>
                      <a:lnTo>
                        <a:pt x="2" y="463"/>
                      </a:lnTo>
                      <a:lnTo>
                        <a:pt x="0" y="463"/>
                      </a:lnTo>
                      <a:lnTo>
                        <a:pt x="0" y="463"/>
                      </a:lnTo>
                      <a:lnTo>
                        <a:pt x="0" y="463"/>
                      </a:lnTo>
                      <a:lnTo>
                        <a:pt x="2" y="463"/>
                      </a:lnTo>
                      <a:lnTo>
                        <a:pt x="2" y="465"/>
                      </a:lnTo>
                      <a:lnTo>
                        <a:pt x="7" y="465"/>
                      </a:lnTo>
                      <a:lnTo>
                        <a:pt x="12" y="465"/>
                      </a:lnTo>
                      <a:lnTo>
                        <a:pt x="19" y="465"/>
                      </a:lnTo>
                      <a:lnTo>
                        <a:pt x="28" y="468"/>
                      </a:lnTo>
                      <a:lnTo>
                        <a:pt x="40" y="470"/>
                      </a:lnTo>
                      <a:lnTo>
                        <a:pt x="59" y="473"/>
                      </a:lnTo>
                      <a:lnTo>
                        <a:pt x="80" y="475"/>
                      </a:lnTo>
                      <a:lnTo>
                        <a:pt x="101" y="477"/>
                      </a:lnTo>
                      <a:lnTo>
                        <a:pt x="127" y="480"/>
                      </a:lnTo>
                      <a:lnTo>
                        <a:pt x="151" y="482"/>
                      </a:lnTo>
                      <a:lnTo>
                        <a:pt x="177" y="487"/>
                      </a:lnTo>
                      <a:lnTo>
                        <a:pt x="198" y="489"/>
                      </a:lnTo>
                      <a:lnTo>
                        <a:pt x="217" y="491"/>
                      </a:lnTo>
                      <a:lnTo>
                        <a:pt x="234" y="494"/>
                      </a:lnTo>
                      <a:lnTo>
                        <a:pt x="246" y="494"/>
                      </a:lnTo>
                      <a:lnTo>
                        <a:pt x="253" y="496"/>
                      </a:lnTo>
                      <a:lnTo>
                        <a:pt x="260" y="496"/>
                      </a:lnTo>
                      <a:lnTo>
                        <a:pt x="262" y="496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7" y="499"/>
                      </a:lnTo>
                      <a:lnTo>
                        <a:pt x="267" y="499"/>
                      </a:lnTo>
                      <a:lnTo>
                        <a:pt x="267" y="499"/>
                      </a:lnTo>
                      <a:lnTo>
                        <a:pt x="267" y="499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4"/>
                      </a:lnTo>
                      <a:lnTo>
                        <a:pt x="267" y="491"/>
                      </a:lnTo>
                      <a:lnTo>
                        <a:pt x="269" y="484"/>
                      </a:lnTo>
                      <a:lnTo>
                        <a:pt x="274" y="475"/>
                      </a:lnTo>
                      <a:lnTo>
                        <a:pt x="279" y="461"/>
                      </a:lnTo>
                      <a:lnTo>
                        <a:pt x="286" y="437"/>
                      </a:lnTo>
                      <a:lnTo>
                        <a:pt x="295" y="409"/>
                      </a:lnTo>
                      <a:lnTo>
                        <a:pt x="307" y="373"/>
                      </a:lnTo>
                      <a:lnTo>
                        <a:pt x="321" y="331"/>
                      </a:lnTo>
                      <a:lnTo>
                        <a:pt x="335" y="286"/>
                      </a:lnTo>
                      <a:lnTo>
                        <a:pt x="350" y="239"/>
                      </a:lnTo>
                      <a:lnTo>
                        <a:pt x="366" y="194"/>
                      </a:lnTo>
                      <a:lnTo>
                        <a:pt x="380" y="149"/>
                      </a:lnTo>
                      <a:lnTo>
                        <a:pt x="392" y="109"/>
                      </a:lnTo>
                      <a:lnTo>
                        <a:pt x="404" y="76"/>
                      </a:lnTo>
                      <a:lnTo>
                        <a:pt x="413" y="50"/>
                      </a:lnTo>
                      <a:lnTo>
                        <a:pt x="418" y="31"/>
                      </a:lnTo>
                      <a:lnTo>
                        <a:pt x="423" y="17"/>
                      </a:lnTo>
                      <a:lnTo>
                        <a:pt x="425" y="7"/>
                      </a:lnTo>
                      <a:lnTo>
                        <a:pt x="427" y="2"/>
                      </a:lnTo>
                      <a:lnTo>
                        <a:pt x="430" y="0"/>
                      </a:lnTo>
                      <a:lnTo>
                        <a:pt x="430" y="0"/>
                      </a:lnTo>
                      <a:lnTo>
                        <a:pt x="43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3" name="Freeform 43">
                  <a:extLst>
                    <a:ext uri="{FF2B5EF4-FFF2-40B4-BE49-F238E27FC236}">
                      <a16:creationId xmlns:a16="http://schemas.microsoft.com/office/drawing/2014/main" id="{FB6C5EF6-E63A-40E2-ACBF-2FAB97E2F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1" y="2271"/>
                  <a:ext cx="265" cy="595"/>
                </a:xfrm>
                <a:custGeom>
                  <a:avLst/>
                  <a:gdLst>
                    <a:gd name="T0" fmla="*/ 265 w 265"/>
                    <a:gd name="T1" fmla="*/ 33 h 595"/>
                    <a:gd name="T2" fmla="*/ 265 w 265"/>
                    <a:gd name="T3" fmla="*/ 33 h 595"/>
                    <a:gd name="T4" fmla="*/ 265 w 265"/>
                    <a:gd name="T5" fmla="*/ 33 h 595"/>
                    <a:gd name="T6" fmla="*/ 265 w 265"/>
                    <a:gd name="T7" fmla="*/ 33 h 595"/>
                    <a:gd name="T8" fmla="*/ 262 w 265"/>
                    <a:gd name="T9" fmla="*/ 33 h 595"/>
                    <a:gd name="T10" fmla="*/ 258 w 265"/>
                    <a:gd name="T11" fmla="*/ 31 h 595"/>
                    <a:gd name="T12" fmla="*/ 244 w 265"/>
                    <a:gd name="T13" fmla="*/ 31 h 595"/>
                    <a:gd name="T14" fmla="*/ 218 w 265"/>
                    <a:gd name="T15" fmla="*/ 26 h 595"/>
                    <a:gd name="T16" fmla="*/ 175 w 265"/>
                    <a:gd name="T17" fmla="*/ 21 h 595"/>
                    <a:gd name="T18" fmla="*/ 125 w 265"/>
                    <a:gd name="T19" fmla="*/ 17 h 595"/>
                    <a:gd name="T20" fmla="*/ 78 w 265"/>
                    <a:gd name="T21" fmla="*/ 10 h 595"/>
                    <a:gd name="T22" fmla="*/ 40 w 265"/>
                    <a:gd name="T23" fmla="*/ 5 h 595"/>
                    <a:gd name="T24" fmla="*/ 17 w 265"/>
                    <a:gd name="T25" fmla="*/ 2 h 595"/>
                    <a:gd name="T26" fmla="*/ 5 w 265"/>
                    <a:gd name="T27" fmla="*/ 0 h 595"/>
                    <a:gd name="T28" fmla="*/ 0 w 265"/>
                    <a:gd name="T29" fmla="*/ 0 h 595"/>
                    <a:gd name="T30" fmla="*/ 0 w 265"/>
                    <a:gd name="T31" fmla="*/ 0 h 595"/>
                    <a:gd name="T32" fmla="*/ 0 w 265"/>
                    <a:gd name="T33" fmla="*/ 0 h 595"/>
                    <a:gd name="T34" fmla="*/ 0 w 265"/>
                    <a:gd name="T35" fmla="*/ 7 h 595"/>
                    <a:gd name="T36" fmla="*/ 0 w 265"/>
                    <a:gd name="T37" fmla="*/ 21 h 595"/>
                    <a:gd name="T38" fmla="*/ 3 w 265"/>
                    <a:gd name="T39" fmla="*/ 47 h 595"/>
                    <a:gd name="T40" fmla="*/ 7 w 265"/>
                    <a:gd name="T41" fmla="*/ 92 h 595"/>
                    <a:gd name="T42" fmla="*/ 12 w 265"/>
                    <a:gd name="T43" fmla="*/ 149 h 595"/>
                    <a:gd name="T44" fmla="*/ 14 w 265"/>
                    <a:gd name="T45" fmla="*/ 217 h 595"/>
                    <a:gd name="T46" fmla="*/ 17 w 265"/>
                    <a:gd name="T47" fmla="*/ 291 h 595"/>
                    <a:gd name="T48" fmla="*/ 17 w 265"/>
                    <a:gd name="T49" fmla="*/ 364 h 595"/>
                    <a:gd name="T50" fmla="*/ 12 w 265"/>
                    <a:gd name="T51" fmla="*/ 435 h 595"/>
                    <a:gd name="T52" fmla="*/ 10 w 265"/>
                    <a:gd name="T53" fmla="*/ 496 h 595"/>
                    <a:gd name="T54" fmla="*/ 5 w 265"/>
                    <a:gd name="T55" fmla="*/ 543 h 595"/>
                    <a:gd name="T56" fmla="*/ 3 w 265"/>
                    <a:gd name="T57" fmla="*/ 574 h 595"/>
                    <a:gd name="T58" fmla="*/ 3 w 265"/>
                    <a:gd name="T59" fmla="*/ 588 h 595"/>
                    <a:gd name="T60" fmla="*/ 0 w 265"/>
                    <a:gd name="T61" fmla="*/ 595 h 595"/>
                    <a:gd name="T62" fmla="*/ 0 w 265"/>
                    <a:gd name="T63" fmla="*/ 595 h 595"/>
                    <a:gd name="T64" fmla="*/ 3 w 265"/>
                    <a:gd name="T65" fmla="*/ 595 h 595"/>
                    <a:gd name="T66" fmla="*/ 7 w 265"/>
                    <a:gd name="T67" fmla="*/ 586 h 595"/>
                    <a:gd name="T68" fmla="*/ 19 w 265"/>
                    <a:gd name="T69" fmla="*/ 560 h 595"/>
                    <a:gd name="T70" fmla="*/ 43 w 265"/>
                    <a:gd name="T71" fmla="*/ 508 h 595"/>
                    <a:gd name="T72" fmla="*/ 81 w 265"/>
                    <a:gd name="T73" fmla="*/ 425 h 595"/>
                    <a:gd name="T74" fmla="*/ 128 w 265"/>
                    <a:gd name="T75" fmla="*/ 324 h 595"/>
                    <a:gd name="T76" fmla="*/ 177 w 265"/>
                    <a:gd name="T77" fmla="*/ 220 h 595"/>
                    <a:gd name="T78" fmla="*/ 218 w 265"/>
                    <a:gd name="T79" fmla="*/ 130 h 595"/>
                    <a:gd name="T80" fmla="*/ 244 w 265"/>
                    <a:gd name="T81" fmla="*/ 76 h 595"/>
                    <a:gd name="T82" fmla="*/ 258 w 265"/>
                    <a:gd name="T83" fmla="*/ 47 h 595"/>
                    <a:gd name="T84" fmla="*/ 262 w 265"/>
                    <a:gd name="T85" fmla="*/ 36 h 595"/>
                    <a:gd name="T86" fmla="*/ 265 w 265"/>
                    <a:gd name="T87" fmla="*/ 36 h 595"/>
                    <a:gd name="T88" fmla="*/ 265 w 265"/>
                    <a:gd name="T89" fmla="*/ 33 h 595"/>
                    <a:gd name="T90" fmla="*/ 265 w 265"/>
                    <a:gd name="T91" fmla="*/ 33 h 595"/>
                    <a:gd name="T92" fmla="*/ 265 w 265"/>
                    <a:gd name="T93" fmla="*/ 33 h 595"/>
                    <a:gd name="T94" fmla="*/ 265 w 265"/>
                    <a:gd name="T95" fmla="*/ 33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65" h="595">
                      <a:moveTo>
                        <a:pt x="265" y="33"/>
                      </a:move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2" y="33"/>
                      </a:lnTo>
                      <a:lnTo>
                        <a:pt x="262" y="33"/>
                      </a:lnTo>
                      <a:lnTo>
                        <a:pt x="258" y="31"/>
                      </a:lnTo>
                      <a:lnTo>
                        <a:pt x="253" y="31"/>
                      </a:lnTo>
                      <a:lnTo>
                        <a:pt x="244" y="31"/>
                      </a:lnTo>
                      <a:lnTo>
                        <a:pt x="232" y="28"/>
                      </a:lnTo>
                      <a:lnTo>
                        <a:pt x="218" y="26"/>
                      </a:lnTo>
                      <a:lnTo>
                        <a:pt x="196" y="24"/>
                      </a:lnTo>
                      <a:lnTo>
                        <a:pt x="175" y="21"/>
                      </a:lnTo>
                      <a:lnTo>
                        <a:pt x="149" y="19"/>
                      </a:lnTo>
                      <a:lnTo>
                        <a:pt x="125" y="17"/>
                      </a:lnTo>
                      <a:lnTo>
                        <a:pt x="102" y="12"/>
                      </a:lnTo>
                      <a:lnTo>
                        <a:pt x="78" y="10"/>
                      </a:lnTo>
                      <a:lnTo>
                        <a:pt x="57" y="7"/>
                      </a:lnTo>
                      <a:lnTo>
                        <a:pt x="40" y="5"/>
                      </a:lnTo>
                      <a:lnTo>
                        <a:pt x="26" y="2"/>
                      </a:lnTo>
                      <a:lnTo>
                        <a:pt x="17" y="2"/>
                      </a:lnTo>
                      <a:lnTo>
                        <a:pt x="10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3" y="33"/>
                      </a:lnTo>
                      <a:lnTo>
                        <a:pt x="3" y="47"/>
                      </a:lnTo>
                      <a:lnTo>
                        <a:pt x="5" y="69"/>
                      </a:lnTo>
                      <a:lnTo>
                        <a:pt x="7" y="92"/>
                      </a:lnTo>
                      <a:lnTo>
                        <a:pt x="10" y="121"/>
                      </a:lnTo>
                      <a:lnTo>
                        <a:pt x="12" y="149"/>
                      </a:lnTo>
                      <a:lnTo>
                        <a:pt x="14" y="182"/>
                      </a:lnTo>
                      <a:lnTo>
                        <a:pt x="14" y="217"/>
                      </a:lnTo>
                      <a:lnTo>
                        <a:pt x="17" y="253"/>
                      </a:lnTo>
                      <a:lnTo>
                        <a:pt x="17" y="291"/>
                      </a:lnTo>
                      <a:lnTo>
                        <a:pt x="17" y="328"/>
                      </a:lnTo>
                      <a:lnTo>
                        <a:pt x="17" y="364"/>
                      </a:lnTo>
                      <a:lnTo>
                        <a:pt x="14" y="402"/>
                      </a:lnTo>
                      <a:lnTo>
                        <a:pt x="12" y="435"/>
                      </a:lnTo>
                      <a:lnTo>
                        <a:pt x="10" y="468"/>
                      </a:lnTo>
                      <a:lnTo>
                        <a:pt x="10" y="496"/>
                      </a:lnTo>
                      <a:lnTo>
                        <a:pt x="7" y="522"/>
                      </a:lnTo>
                      <a:lnTo>
                        <a:pt x="5" y="543"/>
                      </a:lnTo>
                      <a:lnTo>
                        <a:pt x="3" y="560"/>
                      </a:lnTo>
                      <a:lnTo>
                        <a:pt x="3" y="574"/>
                      </a:lnTo>
                      <a:lnTo>
                        <a:pt x="3" y="584"/>
                      </a:lnTo>
                      <a:lnTo>
                        <a:pt x="3" y="588"/>
                      </a:lnTo>
                      <a:lnTo>
                        <a:pt x="0" y="593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3" y="595"/>
                      </a:lnTo>
                      <a:lnTo>
                        <a:pt x="3" y="591"/>
                      </a:lnTo>
                      <a:lnTo>
                        <a:pt x="7" y="586"/>
                      </a:lnTo>
                      <a:lnTo>
                        <a:pt x="12" y="574"/>
                      </a:lnTo>
                      <a:lnTo>
                        <a:pt x="19" y="560"/>
                      </a:lnTo>
                      <a:lnTo>
                        <a:pt x="29" y="536"/>
                      </a:lnTo>
                      <a:lnTo>
                        <a:pt x="43" y="508"/>
                      </a:lnTo>
                      <a:lnTo>
                        <a:pt x="59" y="470"/>
                      </a:lnTo>
                      <a:lnTo>
                        <a:pt x="81" y="425"/>
                      </a:lnTo>
                      <a:lnTo>
                        <a:pt x="104" y="376"/>
                      </a:lnTo>
                      <a:lnTo>
                        <a:pt x="128" y="324"/>
                      </a:lnTo>
                      <a:lnTo>
                        <a:pt x="154" y="269"/>
                      </a:lnTo>
                      <a:lnTo>
                        <a:pt x="177" y="220"/>
                      </a:lnTo>
                      <a:lnTo>
                        <a:pt x="199" y="173"/>
                      </a:lnTo>
                      <a:lnTo>
                        <a:pt x="218" y="130"/>
                      </a:lnTo>
                      <a:lnTo>
                        <a:pt x="234" y="99"/>
                      </a:lnTo>
                      <a:lnTo>
                        <a:pt x="244" y="76"/>
                      </a:lnTo>
                      <a:lnTo>
                        <a:pt x="253" y="57"/>
                      </a:lnTo>
                      <a:lnTo>
                        <a:pt x="258" y="47"/>
                      </a:lnTo>
                      <a:lnTo>
                        <a:pt x="262" y="40"/>
                      </a:lnTo>
                      <a:lnTo>
                        <a:pt x="262" y="36"/>
                      </a:lnTo>
                      <a:lnTo>
                        <a:pt x="265" y="36"/>
                      </a:lnTo>
                      <a:lnTo>
                        <a:pt x="265" y="36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4" name="Freeform 44">
                  <a:extLst>
                    <a:ext uri="{FF2B5EF4-FFF2-40B4-BE49-F238E27FC236}">
                      <a16:creationId xmlns:a16="http://schemas.microsoft.com/office/drawing/2014/main" id="{331A274F-09FD-459E-976E-8822176A9A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" y="1808"/>
                  <a:ext cx="652" cy="499"/>
                </a:xfrm>
                <a:custGeom>
                  <a:avLst/>
                  <a:gdLst>
                    <a:gd name="T0" fmla="*/ 652 w 652"/>
                    <a:gd name="T1" fmla="*/ 99 h 499"/>
                    <a:gd name="T2" fmla="*/ 648 w 652"/>
                    <a:gd name="T3" fmla="*/ 99 h 499"/>
                    <a:gd name="T4" fmla="*/ 634 w 652"/>
                    <a:gd name="T5" fmla="*/ 97 h 499"/>
                    <a:gd name="T6" fmla="*/ 610 w 652"/>
                    <a:gd name="T7" fmla="*/ 95 h 499"/>
                    <a:gd name="T8" fmla="*/ 570 w 652"/>
                    <a:gd name="T9" fmla="*/ 90 h 499"/>
                    <a:gd name="T10" fmla="*/ 518 w 652"/>
                    <a:gd name="T11" fmla="*/ 85 h 499"/>
                    <a:gd name="T12" fmla="*/ 461 w 652"/>
                    <a:gd name="T13" fmla="*/ 76 h 499"/>
                    <a:gd name="T14" fmla="*/ 400 w 652"/>
                    <a:gd name="T15" fmla="*/ 66 h 499"/>
                    <a:gd name="T16" fmla="*/ 341 w 652"/>
                    <a:gd name="T17" fmla="*/ 52 h 499"/>
                    <a:gd name="T18" fmla="*/ 284 w 652"/>
                    <a:gd name="T19" fmla="*/ 36 h 499"/>
                    <a:gd name="T20" fmla="*/ 239 w 652"/>
                    <a:gd name="T21" fmla="*/ 21 h 499"/>
                    <a:gd name="T22" fmla="*/ 201 w 652"/>
                    <a:gd name="T23" fmla="*/ 12 h 499"/>
                    <a:gd name="T24" fmla="*/ 180 w 652"/>
                    <a:gd name="T25" fmla="*/ 5 h 499"/>
                    <a:gd name="T26" fmla="*/ 168 w 652"/>
                    <a:gd name="T27" fmla="*/ 0 h 499"/>
                    <a:gd name="T28" fmla="*/ 166 w 652"/>
                    <a:gd name="T29" fmla="*/ 0 h 499"/>
                    <a:gd name="T30" fmla="*/ 163 w 652"/>
                    <a:gd name="T31" fmla="*/ 0 h 499"/>
                    <a:gd name="T32" fmla="*/ 163 w 652"/>
                    <a:gd name="T33" fmla="*/ 0 h 499"/>
                    <a:gd name="T34" fmla="*/ 161 w 652"/>
                    <a:gd name="T35" fmla="*/ 10 h 499"/>
                    <a:gd name="T36" fmla="*/ 154 w 652"/>
                    <a:gd name="T37" fmla="*/ 31 h 499"/>
                    <a:gd name="T38" fmla="*/ 140 w 652"/>
                    <a:gd name="T39" fmla="*/ 76 h 499"/>
                    <a:gd name="T40" fmla="*/ 114 w 652"/>
                    <a:gd name="T41" fmla="*/ 149 h 499"/>
                    <a:gd name="T42" fmla="*/ 86 w 652"/>
                    <a:gd name="T43" fmla="*/ 239 h 499"/>
                    <a:gd name="T44" fmla="*/ 55 w 652"/>
                    <a:gd name="T45" fmla="*/ 331 h 499"/>
                    <a:gd name="T46" fmla="*/ 29 w 652"/>
                    <a:gd name="T47" fmla="*/ 411 h 499"/>
                    <a:gd name="T48" fmla="*/ 12 w 652"/>
                    <a:gd name="T49" fmla="*/ 461 h 499"/>
                    <a:gd name="T50" fmla="*/ 5 w 652"/>
                    <a:gd name="T51" fmla="*/ 487 h 499"/>
                    <a:gd name="T52" fmla="*/ 0 w 652"/>
                    <a:gd name="T53" fmla="*/ 496 h 499"/>
                    <a:gd name="T54" fmla="*/ 0 w 652"/>
                    <a:gd name="T55" fmla="*/ 496 h 499"/>
                    <a:gd name="T56" fmla="*/ 0 w 652"/>
                    <a:gd name="T57" fmla="*/ 496 h 499"/>
                    <a:gd name="T58" fmla="*/ 0 w 652"/>
                    <a:gd name="T59" fmla="*/ 499 h 499"/>
                    <a:gd name="T60" fmla="*/ 0 w 652"/>
                    <a:gd name="T61" fmla="*/ 499 h 499"/>
                    <a:gd name="T62" fmla="*/ 0 w 652"/>
                    <a:gd name="T63" fmla="*/ 499 h 499"/>
                    <a:gd name="T64" fmla="*/ 0 w 652"/>
                    <a:gd name="T65" fmla="*/ 499 h 499"/>
                    <a:gd name="T66" fmla="*/ 0 w 652"/>
                    <a:gd name="T67" fmla="*/ 499 h 499"/>
                    <a:gd name="T68" fmla="*/ 3 w 652"/>
                    <a:gd name="T69" fmla="*/ 499 h 499"/>
                    <a:gd name="T70" fmla="*/ 3 w 652"/>
                    <a:gd name="T71" fmla="*/ 499 h 499"/>
                    <a:gd name="T72" fmla="*/ 3 w 652"/>
                    <a:gd name="T73" fmla="*/ 496 h 499"/>
                    <a:gd name="T74" fmla="*/ 15 w 652"/>
                    <a:gd name="T75" fmla="*/ 489 h 499"/>
                    <a:gd name="T76" fmla="*/ 48 w 652"/>
                    <a:gd name="T77" fmla="*/ 470 h 499"/>
                    <a:gd name="T78" fmla="*/ 109 w 652"/>
                    <a:gd name="T79" fmla="*/ 432 h 499"/>
                    <a:gd name="T80" fmla="*/ 208 w 652"/>
                    <a:gd name="T81" fmla="*/ 371 h 499"/>
                    <a:gd name="T82" fmla="*/ 326 w 652"/>
                    <a:gd name="T83" fmla="*/ 298 h 499"/>
                    <a:gd name="T84" fmla="*/ 447 w 652"/>
                    <a:gd name="T85" fmla="*/ 225 h 499"/>
                    <a:gd name="T86" fmla="*/ 546 w 652"/>
                    <a:gd name="T87" fmla="*/ 165 h 499"/>
                    <a:gd name="T88" fmla="*/ 608 w 652"/>
                    <a:gd name="T89" fmla="*/ 128 h 499"/>
                    <a:gd name="T90" fmla="*/ 641 w 652"/>
                    <a:gd name="T91" fmla="*/ 109 h 499"/>
                    <a:gd name="T92" fmla="*/ 652 w 652"/>
                    <a:gd name="T93" fmla="*/ 102 h 499"/>
                    <a:gd name="T94" fmla="*/ 652 w 652"/>
                    <a:gd name="T95" fmla="*/ 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52" h="499">
                      <a:moveTo>
                        <a:pt x="652" y="99"/>
                      </a:moveTo>
                      <a:lnTo>
                        <a:pt x="652" y="99"/>
                      </a:lnTo>
                      <a:lnTo>
                        <a:pt x="650" y="99"/>
                      </a:lnTo>
                      <a:lnTo>
                        <a:pt x="648" y="99"/>
                      </a:lnTo>
                      <a:lnTo>
                        <a:pt x="643" y="99"/>
                      </a:lnTo>
                      <a:lnTo>
                        <a:pt x="634" y="97"/>
                      </a:lnTo>
                      <a:lnTo>
                        <a:pt x="624" y="97"/>
                      </a:lnTo>
                      <a:lnTo>
                        <a:pt x="610" y="95"/>
                      </a:lnTo>
                      <a:lnTo>
                        <a:pt x="591" y="92"/>
                      </a:lnTo>
                      <a:lnTo>
                        <a:pt x="570" y="90"/>
                      </a:lnTo>
                      <a:lnTo>
                        <a:pt x="546" y="88"/>
                      </a:lnTo>
                      <a:lnTo>
                        <a:pt x="518" y="85"/>
                      </a:lnTo>
                      <a:lnTo>
                        <a:pt x="489" y="80"/>
                      </a:lnTo>
                      <a:lnTo>
                        <a:pt x="461" y="76"/>
                      </a:lnTo>
                      <a:lnTo>
                        <a:pt x="430" y="71"/>
                      </a:lnTo>
                      <a:lnTo>
                        <a:pt x="400" y="66"/>
                      </a:lnTo>
                      <a:lnTo>
                        <a:pt x="369" y="59"/>
                      </a:lnTo>
                      <a:lnTo>
                        <a:pt x="341" y="52"/>
                      </a:lnTo>
                      <a:lnTo>
                        <a:pt x="312" y="45"/>
                      </a:lnTo>
                      <a:lnTo>
                        <a:pt x="284" y="36"/>
                      </a:lnTo>
                      <a:lnTo>
                        <a:pt x="260" y="28"/>
                      </a:lnTo>
                      <a:lnTo>
                        <a:pt x="239" y="21"/>
                      </a:lnTo>
                      <a:lnTo>
                        <a:pt x="218" y="17"/>
                      </a:lnTo>
                      <a:lnTo>
                        <a:pt x="201" y="12"/>
                      </a:lnTo>
                      <a:lnTo>
                        <a:pt x="189" y="7"/>
                      </a:lnTo>
                      <a:lnTo>
                        <a:pt x="180" y="5"/>
                      </a:lnTo>
                      <a:lnTo>
                        <a:pt x="173" y="2"/>
                      </a:lnTo>
                      <a:lnTo>
                        <a:pt x="168" y="0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163" y="0"/>
                      </a:lnTo>
                      <a:lnTo>
                        <a:pt x="163" y="0"/>
                      </a:lnTo>
                      <a:lnTo>
                        <a:pt x="163" y="0"/>
                      </a:lnTo>
                      <a:lnTo>
                        <a:pt x="163" y="0"/>
                      </a:lnTo>
                      <a:lnTo>
                        <a:pt x="163" y="2"/>
                      </a:lnTo>
                      <a:lnTo>
                        <a:pt x="161" y="10"/>
                      </a:lnTo>
                      <a:lnTo>
                        <a:pt x="159" y="19"/>
                      </a:lnTo>
                      <a:lnTo>
                        <a:pt x="154" y="31"/>
                      </a:lnTo>
                      <a:lnTo>
                        <a:pt x="147" y="52"/>
                      </a:lnTo>
                      <a:lnTo>
                        <a:pt x="140" y="76"/>
                      </a:lnTo>
                      <a:lnTo>
                        <a:pt x="128" y="111"/>
                      </a:lnTo>
                      <a:lnTo>
                        <a:pt x="114" y="149"/>
                      </a:lnTo>
                      <a:lnTo>
                        <a:pt x="100" y="194"/>
                      </a:lnTo>
                      <a:lnTo>
                        <a:pt x="86" y="239"/>
                      </a:lnTo>
                      <a:lnTo>
                        <a:pt x="69" y="286"/>
                      </a:lnTo>
                      <a:lnTo>
                        <a:pt x="55" y="331"/>
                      </a:lnTo>
                      <a:lnTo>
                        <a:pt x="41" y="373"/>
                      </a:lnTo>
                      <a:lnTo>
                        <a:pt x="29" y="411"/>
                      </a:lnTo>
                      <a:lnTo>
                        <a:pt x="19" y="439"/>
                      </a:lnTo>
                      <a:lnTo>
                        <a:pt x="12" y="461"/>
                      </a:lnTo>
                      <a:lnTo>
                        <a:pt x="8" y="475"/>
                      </a:lnTo>
                      <a:lnTo>
                        <a:pt x="5" y="487"/>
                      </a:lnTo>
                      <a:lnTo>
                        <a:pt x="3" y="491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3" y="499"/>
                      </a:lnTo>
                      <a:lnTo>
                        <a:pt x="3" y="499"/>
                      </a:lnTo>
                      <a:lnTo>
                        <a:pt x="3" y="499"/>
                      </a:lnTo>
                      <a:lnTo>
                        <a:pt x="3" y="499"/>
                      </a:lnTo>
                      <a:lnTo>
                        <a:pt x="3" y="496"/>
                      </a:lnTo>
                      <a:lnTo>
                        <a:pt x="3" y="496"/>
                      </a:lnTo>
                      <a:lnTo>
                        <a:pt x="8" y="494"/>
                      </a:lnTo>
                      <a:lnTo>
                        <a:pt x="15" y="489"/>
                      </a:lnTo>
                      <a:lnTo>
                        <a:pt x="29" y="482"/>
                      </a:lnTo>
                      <a:lnTo>
                        <a:pt x="48" y="470"/>
                      </a:lnTo>
                      <a:lnTo>
                        <a:pt x="74" y="454"/>
                      </a:lnTo>
                      <a:lnTo>
                        <a:pt x="109" y="432"/>
                      </a:lnTo>
                      <a:lnTo>
                        <a:pt x="154" y="404"/>
                      </a:lnTo>
                      <a:lnTo>
                        <a:pt x="208" y="371"/>
                      </a:lnTo>
                      <a:lnTo>
                        <a:pt x="267" y="336"/>
                      </a:lnTo>
                      <a:lnTo>
                        <a:pt x="326" y="298"/>
                      </a:lnTo>
                      <a:lnTo>
                        <a:pt x="388" y="262"/>
                      </a:lnTo>
                      <a:lnTo>
                        <a:pt x="447" y="225"/>
                      </a:lnTo>
                      <a:lnTo>
                        <a:pt x="499" y="194"/>
                      </a:lnTo>
                      <a:lnTo>
                        <a:pt x="546" y="165"/>
                      </a:lnTo>
                      <a:lnTo>
                        <a:pt x="582" y="144"/>
                      </a:lnTo>
                      <a:lnTo>
                        <a:pt x="608" y="128"/>
                      </a:lnTo>
                      <a:lnTo>
                        <a:pt x="626" y="116"/>
                      </a:lnTo>
                      <a:lnTo>
                        <a:pt x="641" y="109"/>
                      </a:lnTo>
                      <a:lnTo>
                        <a:pt x="648" y="104"/>
                      </a:lnTo>
                      <a:lnTo>
                        <a:pt x="652" y="102"/>
                      </a:lnTo>
                      <a:lnTo>
                        <a:pt x="652" y="99"/>
                      </a:lnTo>
                      <a:lnTo>
                        <a:pt x="652" y="99"/>
                      </a:lnTo>
                      <a:lnTo>
                        <a:pt x="652" y="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5" name="Freeform 45">
                  <a:extLst>
                    <a:ext uri="{FF2B5EF4-FFF2-40B4-BE49-F238E27FC236}">
                      <a16:creationId xmlns:a16="http://schemas.microsoft.com/office/drawing/2014/main" id="{0ED8EBE5-ABD9-46ED-8C7F-BE9BF90AB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1" y="2304"/>
                  <a:ext cx="466" cy="737"/>
                </a:xfrm>
                <a:custGeom>
                  <a:avLst/>
                  <a:gdLst>
                    <a:gd name="T0" fmla="*/ 463 w 466"/>
                    <a:gd name="T1" fmla="*/ 730 h 737"/>
                    <a:gd name="T2" fmla="*/ 459 w 466"/>
                    <a:gd name="T3" fmla="*/ 707 h 737"/>
                    <a:gd name="T4" fmla="*/ 444 w 466"/>
                    <a:gd name="T5" fmla="*/ 655 h 737"/>
                    <a:gd name="T6" fmla="*/ 418 w 466"/>
                    <a:gd name="T7" fmla="*/ 562 h 737"/>
                    <a:gd name="T8" fmla="*/ 383 w 466"/>
                    <a:gd name="T9" fmla="*/ 435 h 737"/>
                    <a:gd name="T10" fmla="*/ 345 w 466"/>
                    <a:gd name="T11" fmla="*/ 298 h 737"/>
                    <a:gd name="T12" fmla="*/ 312 w 466"/>
                    <a:gd name="T13" fmla="*/ 173 h 737"/>
                    <a:gd name="T14" fmla="*/ 286 w 466"/>
                    <a:gd name="T15" fmla="*/ 81 h 737"/>
                    <a:gd name="T16" fmla="*/ 272 w 466"/>
                    <a:gd name="T17" fmla="*/ 29 h 737"/>
                    <a:gd name="T18" fmla="*/ 265 w 466"/>
                    <a:gd name="T19" fmla="*/ 7 h 737"/>
                    <a:gd name="T20" fmla="*/ 265 w 466"/>
                    <a:gd name="T21" fmla="*/ 0 h 737"/>
                    <a:gd name="T22" fmla="*/ 265 w 466"/>
                    <a:gd name="T23" fmla="*/ 0 h 737"/>
                    <a:gd name="T24" fmla="*/ 265 w 466"/>
                    <a:gd name="T25" fmla="*/ 0 h 737"/>
                    <a:gd name="T26" fmla="*/ 265 w 466"/>
                    <a:gd name="T27" fmla="*/ 0 h 737"/>
                    <a:gd name="T28" fmla="*/ 265 w 466"/>
                    <a:gd name="T29" fmla="*/ 0 h 737"/>
                    <a:gd name="T30" fmla="*/ 265 w 466"/>
                    <a:gd name="T31" fmla="*/ 0 h 737"/>
                    <a:gd name="T32" fmla="*/ 265 w 466"/>
                    <a:gd name="T33" fmla="*/ 0 h 737"/>
                    <a:gd name="T34" fmla="*/ 262 w 466"/>
                    <a:gd name="T35" fmla="*/ 0 h 737"/>
                    <a:gd name="T36" fmla="*/ 262 w 466"/>
                    <a:gd name="T37" fmla="*/ 0 h 737"/>
                    <a:gd name="T38" fmla="*/ 262 w 466"/>
                    <a:gd name="T39" fmla="*/ 0 h 737"/>
                    <a:gd name="T40" fmla="*/ 260 w 466"/>
                    <a:gd name="T41" fmla="*/ 5 h 737"/>
                    <a:gd name="T42" fmla="*/ 253 w 466"/>
                    <a:gd name="T43" fmla="*/ 24 h 737"/>
                    <a:gd name="T44" fmla="*/ 232 w 466"/>
                    <a:gd name="T45" fmla="*/ 64 h 737"/>
                    <a:gd name="T46" fmla="*/ 199 w 466"/>
                    <a:gd name="T47" fmla="*/ 137 h 737"/>
                    <a:gd name="T48" fmla="*/ 154 w 466"/>
                    <a:gd name="T49" fmla="*/ 236 h 737"/>
                    <a:gd name="T50" fmla="*/ 104 w 466"/>
                    <a:gd name="T51" fmla="*/ 340 h 737"/>
                    <a:gd name="T52" fmla="*/ 59 w 466"/>
                    <a:gd name="T53" fmla="*/ 435 h 737"/>
                    <a:gd name="T54" fmla="*/ 29 w 466"/>
                    <a:gd name="T55" fmla="*/ 503 h 737"/>
                    <a:gd name="T56" fmla="*/ 10 w 466"/>
                    <a:gd name="T57" fmla="*/ 541 h 737"/>
                    <a:gd name="T58" fmla="*/ 3 w 466"/>
                    <a:gd name="T59" fmla="*/ 558 h 737"/>
                    <a:gd name="T60" fmla="*/ 0 w 466"/>
                    <a:gd name="T61" fmla="*/ 562 h 737"/>
                    <a:gd name="T62" fmla="*/ 0 w 466"/>
                    <a:gd name="T63" fmla="*/ 562 h 737"/>
                    <a:gd name="T64" fmla="*/ 3 w 466"/>
                    <a:gd name="T65" fmla="*/ 562 h 737"/>
                    <a:gd name="T66" fmla="*/ 10 w 466"/>
                    <a:gd name="T67" fmla="*/ 565 h 737"/>
                    <a:gd name="T68" fmla="*/ 26 w 466"/>
                    <a:gd name="T69" fmla="*/ 570 h 737"/>
                    <a:gd name="T70" fmla="*/ 57 w 466"/>
                    <a:gd name="T71" fmla="*/ 577 h 737"/>
                    <a:gd name="T72" fmla="*/ 99 w 466"/>
                    <a:gd name="T73" fmla="*/ 588 h 737"/>
                    <a:gd name="T74" fmla="*/ 151 w 466"/>
                    <a:gd name="T75" fmla="*/ 605 h 737"/>
                    <a:gd name="T76" fmla="*/ 208 w 466"/>
                    <a:gd name="T77" fmla="*/ 624 h 737"/>
                    <a:gd name="T78" fmla="*/ 265 w 466"/>
                    <a:gd name="T79" fmla="*/ 645 h 737"/>
                    <a:gd name="T80" fmla="*/ 322 w 466"/>
                    <a:gd name="T81" fmla="*/ 669 h 737"/>
                    <a:gd name="T82" fmla="*/ 371 w 466"/>
                    <a:gd name="T83" fmla="*/ 692 h 737"/>
                    <a:gd name="T84" fmla="*/ 411 w 466"/>
                    <a:gd name="T85" fmla="*/ 711 h 737"/>
                    <a:gd name="T86" fmla="*/ 440 w 466"/>
                    <a:gd name="T87" fmla="*/ 725 h 737"/>
                    <a:gd name="T88" fmla="*/ 456 w 466"/>
                    <a:gd name="T89" fmla="*/ 733 h 737"/>
                    <a:gd name="T90" fmla="*/ 463 w 466"/>
                    <a:gd name="T91" fmla="*/ 737 h 737"/>
                    <a:gd name="T92" fmla="*/ 466 w 466"/>
                    <a:gd name="T93" fmla="*/ 737 h 737"/>
                    <a:gd name="T94" fmla="*/ 466 w 466"/>
                    <a:gd name="T95" fmla="*/ 737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66" h="737">
                      <a:moveTo>
                        <a:pt x="466" y="735"/>
                      </a:moveTo>
                      <a:lnTo>
                        <a:pt x="463" y="730"/>
                      </a:lnTo>
                      <a:lnTo>
                        <a:pt x="461" y="723"/>
                      </a:lnTo>
                      <a:lnTo>
                        <a:pt x="459" y="707"/>
                      </a:lnTo>
                      <a:lnTo>
                        <a:pt x="451" y="685"/>
                      </a:lnTo>
                      <a:lnTo>
                        <a:pt x="444" y="655"/>
                      </a:lnTo>
                      <a:lnTo>
                        <a:pt x="433" y="614"/>
                      </a:lnTo>
                      <a:lnTo>
                        <a:pt x="418" y="562"/>
                      </a:lnTo>
                      <a:lnTo>
                        <a:pt x="402" y="501"/>
                      </a:lnTo>
                      <a:lnTo>
                        <a:pt x="383" y="435"/>
                      </a:lnTo>
                      <a:lnTo>
                        <a:pt x="364" y="366"/>
                      </a:lnTo>
                      <a:lnTo>
                        <a:pt x="345" y="298"/>
                      </a:lnTo>
                      <a:lnTo>
                        <a:pt x="326" y="232"/>
                      </a:lnTo>
                      <a:lnTo>
                        <a:pt x="312" y="173"/>
                      </a:lnTo>
                      <a:lnTo>
                        <a:pt x="298" y="121"/>
                      </a:lnTo>
                      <a:lnTo>
                        <a:pt x="286" y="81"/>
                      </a:lnTo>
                      <a:lnTo>
                        <a:pt x="279" y="50"/>
                      </a:lnTo>
                      <a:lnTo>
                        <a:pt x="272" y="29"/>
                      </a:lnTo>
                      <a:lnTo>
                        <a:pt x="267" y="14"/>
                      </a:lnTo>
                      <a:lnTo>
                        <a:pt x="265" y="7"/>
                      </a:lnTo>
                      <a:lnTo>
                        <a:pt x="265" y="3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0" y="5"/>
                      </a:lnTo>
                      <a:lnTo>
                        <a:pt x="258" y="12"/>
                      </a:lnTo>
                      <a:lnTo>
                        <a:pt x="253" y="24"/>
                      </a:lnTo>
                      <a:lnTo>
                        <a:pt x="244" y="40"/>
                      </a:lnTo>
                      <a:lnTo>
                        <a:pt x="232" y="64"/>
                      </a:lnTo>
                      <a:lnTo>
                        <a:pt x="218" y="97"/>
                      </a:lnTo>
                      <a:lnTo>
                        <a:pt x="199" y="137"/>
                      </a:lnTo>
                      <a:lnTo>
                        <a:pt x="177" y="184"/>
                      </a:lnTo>
                      <a:lnTo>
                        <a:pt x="154" y="236"/>
                      </a:lnTo>
                      <a:lnTo>
                        <a:pt x="128" y="288"/>
                      </a:lnTo>
                      <a:lnTo>
                        <a:pt x="104" y="340"/>
                      </a:lnTo>
                      <a:lnTo>
                        <a:pt x="81" y="390"/>
                      </a:lnTo>
                      <a:lnTo>
                        <a:pt x="59" y="435"/>
                      </a:lnTo>
                      <a:lnTo>
                        <a:pt x="43" y="473"/>
                      </a:lnTo>
                      <a:lnTo>
                        <a:pt x="29" y="503"/>
                      </a:lnTo>
                      <a:lnTo>
                        <a:pt x="19" y="525"/>
                      </a:lnTo>
                      <a:lnTo>
                        <a:pt x="10" y="541"/>
                      </a:lnTo>
                      <a:lnTo>
                        <a:pt x="5" y="551"/>
                      </a:lnTo>
                      <a:lnTo>
                        <a:pt x="3" y="558"/>
                      </a:lnTo>
                      <a:lnTo>
                        <a:pt x="0" y="560"/>
                      </a:lnTo>
                      <a:lnTo>
                        <a:pt x="0" y="562"/>
                      </a:lnTo>
                      <a:lnTo>
                        <a:pt x="0" y="562"/>
                      </a:lnTo>
                      <a:lnTo>
                        <a:pt x="0" y="562"/>
                      </a:lnTo>
                      <a:lnTo>
                        <a:pt x="0" y="562"/>
                      </a:lnTo>
                      <a:lnTo>
                        <a:pt x="3" y="562"/>
                      </a:lnTo>
                      <a:lnTo>
                        <a:pt x="5" y="562"/>
                      </a:lnTo>
                      <a:lnTo>
                        <a:pt x="10" y="565"/>
                      </a:lnTo>
                      <a:lnTo>
                        <a:pt x="17" y="567"/>
                      </a:lnTo>
                      <a:lnTo>
                        <a:pt x="26" y="570"/>
                      </a:lnTo>
                      <a:lnTo>
                        <a:pt x="40" y="572"/>
                      </a:lnTo>
                      <a:lnTo>
                        <a:pt x="57" y="577"/>
                      </a:lnTo>
                      <a:lnTo>
                        <a:pt x="76" y="584"/>
                      </a:lnTo>
                      <a:lnTo>
                        <a:pt x="99" y="588"/>
                      </a:lnTo>
                      <a:lnTo>
                        <a:pt x="123" y="598"/>
                      </a:lnTo>
                      <a:lnTo>
                        <a:pt x="151" y="605"/>
                      </a:lnTo>
                      <a:lnTo>
                        <a:pt x="180" y="614"/>
                      </a:lnTo>
                      <a:lnTo>
                        <a:pt x="208" y="624"/>
                      </a:lnTo>
                      <a:lnTo>
                        <a:pt x="236" y="633"/>
                      </a:lnTo>
                      <a:lnTo>
                        <a:pt x="265" y="645"/>
                      </a:lnTo>
                      <a:lnTo>
                        <a:pt x="293" y="657"/>
                      </a:lnTo>
                      <a:lnTo>
                        <a:pt x="322" y="669"/>
                      </a:lnTo>
                      <a:lnTo>
                        <a:pt x="348" y="681"/>
                      </a:lnTo>
                      <a:lnTo>
                        <a:pt x="371" y="692"/>
                      </a:lnTo>
                      <a:lnTo>
                        <a:pt x="392" y="702"/>
                      </a:lnTo>
                      <a:lnTo>
                        <a:pt x="411" y="711"/>
                      </a:lnTo>
                      <a:lnTo>
                        <a:pt x="428" y="718"/>
                      </a:lnTo>
                      <a:lnTo>
                        <a:pt x="440" y="725"/>
                      </a:lnTo>
                      <a:lnTo>
                        <a:pt x="449" y="730"/>
                      </a:lnTo>
                      <a:lnTo>
                        <a:pt x="456" y="733"/>
                      </a:lnTo>
                      <a:lnTo>
                        <a:pt x="461" y="735"/>
                      </a:lnTo>
                      <a:lnTo>
                        <a:pt x="463" y="737"/>
                      </a:lnTo>
                      <a:lnTo>
                        <a:pt x="466" y="737"/>
                      </a:lnTo>
                      <a:lnTo>
                        <a:pt x="466" y="737"/>
                      </a:lnTo>
                      <a:lnTo>
                        <a:pt x="466" y="737"/>
                      </a:lnTo>
                      <a:lnTo>
                        <a:pt x="466" y="737"/>
                      </a:lnTo>
                      <a:lnTo>
                        <a:pt x="466" y="73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6" name="Freeform 46">
                  <a:extLst>
                    <a:ext uri="{FF2B5EF4-FFF2-40B4-BE49-F238E27FC236}">
                      <a16:creationId xmlns:a16="http://schemas.microsoft.com/office/drawing/2014/main" id="{DC557C55-1179-44FA-8DBE-221B5CAFB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" y="2304"/>
                  <a:ext cx="693" cy="737"/>
                </a:xfrm>
                <a:custGeom>
                  <a:avLst/>
                  <a:gdLst>
                    <a:gd name="T0" fmla="*/ 690 w 693"/>
                    <a:gd name="T1" fmla="*/ 241 h 737"/>
                    <a:gd name="T2" fmla="*/ 678 w 693"/>
                    <a:gd name="T3" fmla="*/ 236 h 737"/>
                    <a:gd name="T4" fmla="*/ 643 w 693"/>
                    <a:gd name="T5" fmla="*/ 225 h 737"/>
                    <a:gd name="T6" fmla="*/ 575 w 693"/>
                    <a:gd name="T7" fmla="*/ 201 h 737"/>
                    <a:gd name="T8" fmla="*/ 468 w 693"/>
                    <a:gd name="T9" fmla="*/ 163 h 737"/>
                    <a:gd name="T10" fmla="*/ 341 w 693"/>
                    <a:gd name="T11" fmla="*/ 118 h 737"/>
                    <a:gd name="T12" fmla="*/ 215 w 693"/>
                    <a:gd name="T13" fmla="*/ 76 h 737"/>
                    <a:gd name="T14" fmla="*/ 111 w 693"/>
                    <a:gd name="T15" fmla="*/ 38 h 737"/>
                    <a:gd name="T16" fmla="*/ 48 w 693"/>
                    <a:gd name="T17" fmla="*/ 17 h 737"/>
                    <a:gd name="T18" fmla="*/ 15 w 693"/>
                    <a:gd name="T19" fmla="*/ 5 h 737"/>
                    <a:gd name="T20" fmla="*/ 3 w 693"/>
                    <a:gd name="T21" fmla="*/ 0 h 737"/>
                    <a:gd name="T22" fmla="*/ 3 w 693"/>
                    <a:gd name="T23" fmla="*/ 0 h 737"/>
                    <a:gd name="T24" fmla="*/ 3 w 693"/>
                    <a:gd name="T25" fmla="*/ 0 h 737"/>
                    <a:gd name="T26" fmla="*/ 0 w 693"/>
                    <a:gd name="T27" fmla="*/ 0 h 737"/>
                    <a:gd name="T28" fmla="*/ 0 w 693"/>
                    <a:gd name="T29" fmla="*/ 0 h 737"/>
                    <a:gd name="T30" fmla="*/ 0 w 693"/>
                    <a:gd name="T31" fmla="*/ 0 h 737"/>
                    <a:gd name="T32" fmla="*/ 0 w 693"/>
                    <a:gd name="T33" fmla="*/ 0 h 737"/>
                    <a:gd name="T34" fmla="*/ 0 w 693"/>
                    <a:gd name="T35" fmla="*/ 0 h 737"/>
                    <a:gd name="T36" fmla="*/ 0 w 693"/>
                    <a:gd name="T37" fmla="*/ 0 h 737"/>
                    <a:gd name="T38" fmla="*/ 0 w 693"/>
                    <a:gd name="T39" fmla="*/ 0 h 737"/>
                    <a:gd name="T40" fmla="*/ 0 w 693"/>
                    <a:gd name="T41" fmla="*/ 3 h 737"/>
                    <a:gd name="T42" fmla="*/ 5 w 693"/>
                    <a:gd name="T43" fmla="*/ 17 h 737"/>
                    <a:gd name="T44" fmla="*/ 15 w 693"/>
                    <a:gd name="T45" fmla="*/ 52 h 737"/>
                    <a:gd name="T46" fmla="*/ 34 w 693"/>
                    <a:gd name="T47" fmla="*/ 121 h 737"/>
                    <a:gd name="T48" fmla="*/ 64 w 693"/>
                    <a:gd name="T49" fmla="*/ 232 h 737"/>
                    <a:gd name="T50" fmla="*/ 102 w 693"/>
                    <a:gd name="T51" fmla="*/ 366 h 737"/>
                    <a:gd name="T52" fmla="*/ 137 w 693"/>
                    <a:gd name="T53" fmla="*/ 503 h 737"/>
                    <a:gd name="T54" fmla="*/ 168 w 693"/>
                    <a:gd name="T55" fmla="*/ 614 h 737"/>
                    <a:gd name="T56" fmla="*/ 189 w 693"/>
                    <a:gd name="T57" fmla="*/ 685 h 737"/>
                    <a:gd name="T58" fmla="*/ 199 w 693"/>
                    <a:gd name="T59" fmla="*/ 723 h 737"/>
                    <a:gd name="T60" fmla="*/ 201 w 693"/>
                    <a:gd name="T61" fmla="*/ 735 h 737"/>
                    <a:gd name="T62" fmla="*/ 204 w 693"/>
                    <a:gd name="T63" fmla="*/ 737 h 737"/>
                    <a:gd name="T64" fmla="*/ 204 w 693"/>
                    <a:gd name="T65" fmla="*/ 737 h 737"/>
                    <a:gd name="T66" fmla="*/ 208 w 693"/>
                    <a:gd name="T67" fmla="*/ 733 h 737"/>
                    <a:gd name="T68" fmla="*/ 220 w 693"/>
                    <a:gd name="T69" fmla="*/ 721 h 737"/>
                    <a:gd name="T70" fmla="*/ 241 w 693"/>
                    <a:gd name="T71" fmla="*/ 695 h 737"/>
                    <a:gd name="T72" fmla="*/ 279 w 693"/>
                    <a:gd name="T73" fmla="*/ 657 h 737"/>
                    <a:gd name="T74" fmla="*/ 326 w 693"/>
                    <a:gd name="T75" fmla="*/ 605 h 737"/>
                    <a:gd name="T76" fmla="*/ 383 w 693"/>
                    <a:gd name="T77" fmla="*/ 546 h 737"/>
                    <a:gd name="T78" fmla="*/ 442 w 693"/>
                    <a:gd name="T79" fmla="*/ 484 h 737"/>
                    <a:gd name="T80" fmla="*/ 504 w 693"/>
                    <a:gd name="T81" fmla="*/ 425 h 737"/>
                    <a:gd name="T82" fmla="*/ 560 w 693"/>
                    <a:gd name="T83" fmla="*/ 369 h 737"/>
                    <a:gd name="T84" fmla="*/ 612 w 693"/>
                    <a:gd name="T85" fmla="*/ 319 h 737"/>
                    <a:gd name="T86" fmla="*/ 650 w 693"/>
                    <a:gd name="T87" fmla="*/ 284 h 737"/>
                    <a:gd name="T88" fmla="*/ 676 w 693"/>
                    <a:gd name="T89" fmla="*/ 260 h 737"/>
                    <a:gd name="T90" fmla="*/ 688 w 693"/>
                    <a:gd name="T91" fmla="*/ 248 h 737"/>
                    <a:gd name="T92" fmla="*/ 693 w 693"/>
                    <a:gd name="T93" fmla="*/ 244 h 737"/>
                    <a:gd name="T94" fmla="*/ 693 w 693"/>
                    <a:gd name="T95" fmla="*/ 244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93" h="737">
                      <a:moveTo>
                        <a:pt x="693" y="244"/>
                      </a:moveTo>
                      <a:lnTo>
                        <a:pt x="690" y="241"/>
                      </a:lnTo>
                      <a:lnTo>
                        <a:pt x="688" y="241"/>
                      </a:lnTo>
                      <a:lnTo>
                        <a:pt x="678" y="236"/>
                      </a:lnTo>
                      <a:lnTo>
                        <a:pt x="664" y="232"/>
                      </a:lnTo>
                      <a:lnTo>
                        <a:pt x="643" y="225"/>
                      </a:lnTo>
                      <a:lnTo>
                        <a:pt x="615" y="215"/>
                      </a:lnTo>
                      <a:lnTo>
                        <a:pt x="575" y="201"/>
                      </a:lnTo>
                      <a:lnTo>
                        <a:pt x="525" y="184"/>
                      </a:lnTo>
                      <a:lnTo>
                        <a:pt x="468" y="163"/>
                      </a:lnTo>
                      <a:lnTo>
                        <a:pt x="404" y="142"/>
                      </a:lnTo>
                      <a:lnTo>
                        <a:pt x="341" y="118"/>
                      </a:lnTo>
                      <a:lnTo>
                        <a:pt x="277" y="97"/>
                      </a:lnTo>
                      <a:lnTo>
                        <a:pt x="215" y="76"/>
                      </a:lnTo>
                      <a:lnTo>
                        <a:pt x="159" y="55"/>
                      </a:lnTo>
                      <a:lnTo>
                        <a:pt x="111" y="38"/>
                      </a:lnTo>
                      <a:lnTo>
                        <a:pt x="76" y="26"/>
                      </a:lnTo>
                      <a:lnTo>
                        <a:pt x="48" y="17"/>
                      </a:lnTo>
                      <a:lnTo>
                        <a:pt x="29" y="10"/>
                      </a:lnTo>
                      <a:lnTo>
                        <a:pt x="15" y="5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7"/>
                      </a:lnTo>
                      <a:lnTo>
                        <a:pt x="5" y="17"/>
                      </a:lnTo>
                      <a:lnTo>
                        <a:pt x="8" y="31"/>
                      </a:lnTo>
                      <a:lnTo>
                        <a:pt x="15" y="52"/>
                      </a:lnTo>
                      <a:lnTo>
                        <a:pt x="22" y="81"/>
                      </a:lnTo>
                      <a:lnTo>
                        <a:pt x="34" y="121"/>
                      </a:lnTo>
                      <a:lnTo>
                        <a:pt x="48" y="173"/>
                      </a:lnTo>
                      <a:lnTo>
                        <a:pt x="64" y="232"/>
                      </a:lnTo>
                      <a:lnTo>
                        <a:pt x="83" y="298"/>
                      </a:lnTo>
                      <a:lnTo>
                        <a:pt x="102" y="366"/>
                      </a:lnTo>
                      <a:lnTo>
                        <a:pt x="121" y="437"/>
                      </a:lnTo>
                      <a:lnTo>
                        <a:pt x="137" y="503"/>
                      </a:lnTo>
                      <a:lnTo>
                        <a:pt x="154" y="562"/>
                      </a:lnTo>
                      <a:lnTo>
                        <a:pt x="168" y="614"/>
                      </a:lnTo>
                      <a:lnTo>
                        <a:pt x="180" y="655"/>
                      </a:lnTo>
                      <a:lnTo>
                        <a:pt x="189" y="685"/>
                      </a:lnTo>
                      <a:lnTo>
                        <a:pt x="194" y="709"/>
                      </a:lnTo>
                      <a:lnTo>
                        <a:pt x="199" y="723"/>
                      </a:lnTo>
                      <a:lnTo>
                        <a:pt x="201" y="730"/>
                      </a:lnTo>
                      <a:lnTo>
                        <a:pt x="201" y="735"/>
                      </a:lnTo>
                      <a:lnTo>
                        <a:pt x="204" y="737"/>
                      </a:lnTo>
                      <a:lnTo>
                        <a:pt x="204" y="737"/>
                      </a:lnTo>
                      <a:lnTo>
                        <a:pt x="204" y="737"/>
                      </a:lnTo>
                      <a:lnTo>
                        <a:pt x="204" y="737"/>
                      </a:lnTo>
                      <a:lnTo>
                        <a:pt x="204" y="735"/>
                      </a:lnTo>
                      <a:lnTo>
                        <a:pt x="208" y="733"/>
                      </a:lnTo>
                      <a:lnTo>
                        <a:pt x="213" y="728"/>
                      </a:lnTo>
                      <a:lnTo>
                        <a:pt x="220" y="721"/>
                      </a:lnTo>
                      <a:lnTo>
                        <a:pt x="230" y="709"/>
                      </a:lnTo>
                      <a:lnTo>
                        <a:pt x="241" y="695"/>
                      </a:lnTo>
                      <a:lnTo>
                        <a:pt x="258" y="678"/>
                      </a:lnTo>
                      <a:lnTo>
                        <a:pt x="279" y="657"/>
                      </a:lnTo>
                      <a:lnTo>
                        <a:pt x="300" y="631"/>
                      </a:lnTo>
                      <a:lnTo>
                        <a:pt x="326" y="605"/>
                      </a:lnTo>
                      <a:lnTo>
                        <a:pt x="355" y="577"/>
                      </a:lnTo>
                      <a:lnTo>
                        <a:pt x="383" y="546"/>
                      </a:lnTo>
                      <a:lnTo>
                        <a:pt x="412" y="515"/>
                      </a:lnTo>
                      <a:lnTo>
                        <a:pt x="442" y="484"/>
                      </a:lnTo>
                      <a:lnTo>
                        <a:pt x="473" y="454"/>
                      </a:lnTo>
                      <a:lnTo>
                        <a:pt x="504" y="425"/>
                      </a:lnTo>
                      <a:lnTo>
                        <a:pt x="532" y="395"/>
                      </a:lnTo>
                      <a:lnTo>
                        <a:pt x="560" y="369"/>
                      </a:lnTo>
                      <a:lnTo>
                        <a:pt x="586" y="343"/>
                      </a:lnTo>
                      <a:lnTo>
                        <a:pt x="612" y="319"/>
                      </a:lnTo>
                      <a:lnTo>
                        <a:pt x="634" y="300"/>
                      </a:lnTo>
                      <a:lnTo>
                        <a:pt x="650" y="284"/>
                      </a:lnTo>
                      <a:lnTo>
                        <a:pt x="664" y="269"/>
                      </a:lnTo>
                      <a:lnTo>
                        <a:pt x="676" y="260"/>
                      </a:lnTo>
                      <a:lnTo>
                        <a:pt x="683" y="253"/>
                      </a:lnTo>
                      <a:lnTo>
                        <a:pt x="688" y="248"/>
                      </a:lnTo>
                      <a:lnTo>
                        <a:pt x="690" y="246"/>
                      </a:lnTo>
                      <a:lnTo>
                        <a:pt x="693" y="244"/>
                      </a:lnTo>
                      <a:lnTo>
                        <a:pt x="693" y="244"/>
                      </a:lnTo>
                      <a:lnTo>
                        <a:pt x="693" y="244"/>
                      </a:lnTo>
                      <a:lnTo>
                        <a:pt x="693" y="24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7" name="Freeform 47">
                  <a:extLst>
                    <a:ext uri="{FF2B5EF4-FFF2-40B4-BE49-F238E27FC236}">
                      <a16:creationId xmlns:a16="http://schemas.microsoft.com/office/drawing/2014/main" id="{D3771AF5-2127-4F87-9407-BCD0889853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" y="1907"/>
                  <a:ext cx="693" cy="641"/>
                </a:xfrm>
                <a:custGeom>
                  <a:avLst/>
                  <a:gdLst>
                    <a:gd name="T0" fmla="*/ 693 w 693"/>
                    <a:gd name="T1" fmla="*/ 638 h 641"/>
                    <a:gd name="T2" fmla="*/ 690 w 693"/>
                    <a:gd name="T3" fmla="*/ 626 h 641"/>
                    <a:gd name="T4" fmla="*/ 688 w 693"/>
                    <a:gd name="T5" fmla="*/ 605 h 641"/>
                    <a:gd name="T6" fmla="*/ 686 w 693"/>
                    <a:gd name="T7" fmla="*/ 565 h 641"/>
                    <a:gd name="T8" fmla="*/ 678 w 693"/>
                    <a:gd name="T9" fmla="*/ 508 h 641"/>
                    <a:gd name="T10" fmla="*/ 674 w 693"/>
                    <a:gd name="T11" fmla="*/ 437 h 641"/>
                    <a:gd name="T12" fmla="*/ 667 w 693"/>
                    <a:gd name="T13" fmla="*/ 362 h 641"/>
                    <a:gd name="T14" fmla="*/ 662 w 693"/>
                    <a:gd name="T15" fmla="*/ 281 h 641"/>
                    <a:gd name="T16" fmla="*/ 657 w 693"/>
                    <a:gd name="T17" fmla="*/ 203 h 641"/>
                    <a:gd name="T18" fmla="*/ 655 w 693"/>
                    <a:gd name="T19" fmla="*/ 135 h 641"/>
                    <a:gd name="T20" fmla="*/ 655 w 693"/>
                    <a:gd name="T21" fmla="*/ 76 h 641"/>
                    <a:gd name="T22" fmla="*/ 652 w 693"/>
                    <a:gd name="T23" fmla="*/ 36 h 641"/>
                    <a:gd name="T24" fmla="*/ 652 w 693"/>
                    <a:gd name="T25" fmla="*/ 12 h 641"/>
                    <a:gd name="T26" fmla="*/ 652 w 693"/>
                    <a:gd name="T27" fmla="*/ 3 h 641"/>
                    <a:gd name="T28" fmla="*/ 652 w 693"/>
                    <a:gd name="T29" fmla="*/ 0 h 641"/>
                    <a:gd name="T30" fmla="*/ 652 w 693"/>
                    <a:gd name="T31" fmla="*/ 0 h 641"/>
                    <a:gd name="T32" fmla="*/ 648 w 693"/>
                    <a:gd name="T33" fmla="*/ 3 h 641"/>
                    <a:gd name="T34" fmla="*/ 626 w 693"/>
                    <a:gd name="T35" fmla="*/ 17 h 641"/>
                    <a:gd name="T36" fmla="*/ 582 w 693"/>
                    <a:gd name="T37" fmla="*/ 43 h 641"/>
                    <a:gd name="T38" fmla="*/ 499 w 693"/>
                    <a:gd name="T39" fmla="*/ 92 h 641"/>
                    <a:gd name="T40" fmla="*/ 388 w 693"/>
                    <a:gd name="T41" fmla="*/ 161 h 641"/>
                    <a:gd name="T42" fmla="*/ 265 w 693"/>
                    <a:gd name="T43" fmla="*/ 237 h 641"/>
                    <a:gd name="T44" fmla="*/ 154 w 693"/>
                    <a:gd name="T45" fmla="*/ 303 h 641"/>
                    <a:gd name="T46" fmla="*/ 74 w 693"/>
                    <a:gd name="T47" fmla="*/ 352 h 641"/>
                    <a:gd name="T48" fmla="*/ 26 w 693"/>
                    <a:gd name="T49" fmla="*/ 381 h 641"/>
                    <a:gd name="T50" fmla="*/ 8 w 693"/>
                    <a:gd name="T51" fmla="*/ 392 h 641"/>
                    <a:gd name="T52" fmla="*/ 0 w 693"/>
                    <a:gd name="T53" fmla="*/ 397 h 641"/>
                    <a:gd name="T54" fmla="*/ 0 w 693"/>
                    <a:gd name="T55" fmla="*/ 397 h 641"/>
                    <a:gd name="T56" fmla="*/ 0 w 693"/>
                    <a:gd name="T57" fmla="*/ 397 h 641"/>
                    <a:gd name="T58" fmla="*/ 0 w 693"/>
                    <a:gd name="T59" fmla="*/ 397 h 641"/>
                    <a:gd name="T60" fmla="*/ 0 w 693"/>
                    <a:gd name="T61" fmla="*/ 397 h 641"/>
                    <a:gd name="T62" fmla="*/ 0 w 693"/>
                    <a:gd name="T63" fmla="*/ 397 h 641"/>
                    <a:gd name="T64" fmla="*/ 0 w 693"/>
                    <a:gd name="T65" fmla="*/ 397 h 641"/>
                    <a:gd name="T66" fmla="*/ 0 w 693"/>
                    <a:gd name="T67" fmla="*/ 400 h 641"/>
                    <a:gd name="T68" fmla="*/ 0 w 693"/>
                    <a:gd name="T69" fmla="*/ 400 h 641"/>
                    <a:gd name="T70" fmla="*/ 0 w 693"/>
                    <a:gd name="T71" fmla="*/ 400 h 641"/>
                    <a:gd name="T72" fmla="*/ 8 w 693"/>
                    <a:gd name="T73" fmla="*/ 400 h 641"/>
                    <a:gd name="T74" fmla="*/ 26 w 693"/>
                    <a:gd name="T75" fmla="*/ 407 h 641"/>
                    <a:gd name="T76" fmla="*/ 74 w 693"/>
                    <a:gd name="T77" fmla="*/ 423 h 641"/>
                    <a:gd name="T78" fmla="*/ 159 w 693"/>
                    <a:gd name="T79" fmla="*/ 454 h 641"/>
                    <a:gd name="T80" fmla="*/ 274 w 693"/>
                    <a:gd name="T81" fmla="*/ 494 h 641"/>
                    <a:gd name="T82" fmla="*/ 404 w 693"/>
                    <a:gd name="T83" fmla="*/ 539 h 641"/>
                    <a:gd name="T84" fmla="*/ 525 w 693"/>
                    <a:gd name="T85" fmla="*/ 581 h 641"/>
                    <a:gd name="T86" fmla="*/ 615 w 693"/>
                    <a:gd name="T87" fmla="*/ 612 h 641"/>
                    <a:gd name="T88" fmla="*/ 664 w 693"/>
                    <a:gd name="T89" fmla="*/ 631 h 641"/>
                    <a:gd name="T90" fmla="*/ 686 w 693"/>
                    <a:gd name="T91" fmla="*/ 638 h 641"/>
                    <a:gd name="T92" fmla="*/ 693 w 693"/>
                    <a:gd name="T93" fmla="*/ 641 h 641"/>
                    <a:gd name="T94" fmla="*/ 693 w 693"/>
                    <a:gd name="T95" fmla="*/ 641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93" h="641">
                      <a:moveTo>
                        <a:pt x="693" y="641"/>
                      </a:moveTo>
                      <a:lnTo>
                        <a:pt x="693" y="638"/>
                      </a:lnTo>
                      <a:lnTo>
                        <a:pt x="693" y="633"/>
                      </a:lnTo>
                      <a:lnTo>
                        <a:pt x="690" y="626"/>
                      </a:lnTo>
                      <a:lnTo>
                        <a:pt x="690" y="617"/>
                      </a:lnTo>
                      <a:lnTo>
                        <a:pt x="688" y="605"/>
                      </a:lnTo>
                      <a:lnTo>
                        <a:pt x="688" y="586"/>
                      </a:lnTo>
                      <a:lnTo>
                        <a:pt x="686" y="565"/>
                      </a:lnTo>
                      <a:lnTo>
                        <a:pt x="683" y="539"/>
                      </a:lnTo>
                      <a:lnTo>
                        <a:pt x="678" y="508"/>
                      </a:lnTo>
                      <a:lnTo>
                        <a:pt x="676" y="475"/>
                      </a:lnTo>
                      <a:lnTo>
                        <a:pt x="674" y="437"/>
                      </a:lnTo>
                      <a:lnTo>
                        <a:pt x="669" y="400"/>
                      </a:lnTo>
                      <a:lnTo>
                        <a:pt x="667" y="362"/>
                      </a:lnTo>
                      <a:lnTo>
                        <a:pt x="664" y="322"/>
                      </a:lnTo>
                      <a:lnTo>
                        <a:pt x="662" y="281"/>
                      </a:lnTo>
                      <a:lnTo>
                        <a:pt x="660" y="244"/>
                      </a:lnTo>
                      <a:lnTo>
                        <a:pt x="657" y="203"/>
                      </a:lnTo>
                      <a:lnTo>
                        <a:pt x="657" y="168"/>
                      </a:lnTo>
                      <a:lnTo>
                        <a:pt x="655" y="135"/>
                      </a:lnTo>
                      <a:lnTo>
                        <a:pt x="655" y="104"/>
                      </a:lnTo>
                      <a:lnTo>
                        <a:pt x="655" y="76"/>
                      </a:lnTo>
                      <a:lnTo>
                        <a:pt x="655" y="52"/>
                      </a:lnTo>
                      <a:lnTo>
                        <a:pt x="652" y="36"/>
                      </a:lnTo>
                      <a:lnTo>
                        <a:pt x="652" y="22"/>
                      </a:lnTo>
                      <a:lnTo>
                        <a:pt x="652" y="12"/>
                      </a:lnTo>
                      <a:lnTo>
                        <a:pt x="652" y="7"/>
                      </a:lnTo>
                      <a:lnTo>
                        <a:pt x="652" y="3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50" y="0"/>
                      </a:lnTo>
                      <a:lnTo>
                        <a:pt x="648" y="3"/>
                      </a:lnTo>
                      <a:lnTo>
                        <a:pt x="638" y="7"/>
                      </a:lnTo>
                      <a:lnTo>
                        <a:pt x="626" y="17"/>
                      </a:lnTo>
                      <a:lnTo>
                        <a:pt x="608" y="29"/>
                      </a:lnTo>
                      <a:lnTo>
                        <a:pt x="582" y="43"/>
                      </a:lnTo>
                      <a:lnTo>
                        <a:pt x="546" y="66"/>
                      </a:lnTo>
                      <a:lnTo>
                        <a:pt x="499" y="92"/>
                      </a:lnTo>
                      <a:lnTo>
                        <a:pt x="447" y="126"/>
                      </a:lnTo>
                      <a:lnTo>
                        <a:pt x="388" y="161"/>
                      </a:lnTo>
                      <a:lnTo>
                        <a:pt x="326" y="199"/>
                      </a:lnTo>
                      <a:lnTo>
                        <a:pt x="265" y="237"/>
                      </a:lnTo>
                      <a:lnTo>
                        <a:pt x="208" y="272"/>
                      </a:lnTo>
                      <a:lnTo>
                        <a:pt x="154" y="303"/>
                      </a:lnTo>
                      <a:lnTo>
                        <a:pt x="109" y="331"/>
                      </a:lnTo>
                      <a:lnTo>
                        <a:pt x="74" y="352"/>
                      </a:lnTo>
                      <a:lnTo>
                        <a:pt x="45" y="369"/>
                      </a:lnTo>
                      <a:lnTo>
                        <a:pt x="26" y="381"/>
                      </a:lnTo>
                      <a:lnTo>
                        <a:pt x="15" y="388"/>
                      </a:lnTo>
                      <a:lnTo>
                        <a:pt x="8" y="392"/>
                      </a:lnTo>
                      <a:lnTo>
                        <a:pt x="3" y="395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3" y="400"/>
                      </a:lnTo>
                      <a:lnTo>
                        <a:pt x="8" y="400"/>
                      </a:lnTo>
                      <a:lnTo>
                        <a:pt x="15" y="404"/>
                      </a:lnTo>
                      <a:lnTo>
                        <a:pt x="26" y="407"/>
                      </a:lnTo>
                      <a:lnTo>
                        <a:pt x="48" y="414"/>
                      </a:lnTo>
                      <a:lnTo>
                        <a:pt x="74" y="423"/>
                      </a:lnTo>
                      <a:lnTo>
                        <a:pt x="111" y="437"/>
                      </a:lnTo>
                      <a:lnTo>
                        <a:pt x="159" y="454"/>
                      </a:lnTo>
                      <a:lnTo>
                        <a:pt x="213" y="473"/>
                      </a:lnTo>
                      <a:lnTo>
                        <a:pt x="274" y="494"/>
                      </a:lnTo>
                      <a:lnTo>
                        <a:pt x="341" y="518"/>
                      </a:lnTo>
                      <a:lnTo>
                        <a:pt x="404" y="539"/>
                      </a:lnTo>
                      <a:lnTo>
                        <a:pt x="468" y="563"/>
                      </a:lnTo>
                      <a:lnTo>
                        <a:pt x="525" y="581"/>
                      </a:lnTo>
                      <a:lnTo>
                        <a:pt x="575" y="600"/>
                      </a:lnTo>
                      <a:lnTo>
                        <a:pt x="615" y="612"/>
                      </a:lnTo>
                      <a:lnTo>
                        <a:pt x="643" y="624"/>
                      </a:lnTo>
                      <a:lnTo>
                        <a:pt x="664" y="631"/>
                      </a:lnTo>
                      <a:lnTo>
                        <a:pt x="678" y="636"/>
                      </a:lnTo>
                      <a:lnTo>
                        <a:pt x="686" y="638"/>
                      </a:lnTo>
                      <a:lnTo>
                        <a:pt x="690" y="641"/>
                      </a:lnTo>
                      <a:lnTo>
                        <a:pt x="693" y="641"/>
                      </a:lnTo>
                      <a:lnTo>
                        <a:pt x="693" y="641"/>
                      </a:lnTo>
                      <a:lnTo>
                        <a:pt x="693" y="641"/>
                      </a:lnTo>
                      <a:lnTo>
                        <a:pt x="693" y="64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9" name="Group 116">
              <a:extLst>
                <a:ext uri="{FF2B5EF4-FFF2-40B4-BE49-F238E27FC236}">
                  <a16:creationId xmlns:a16="http://schemas.microsoft.com/office/drawing/2014/main" id="{F7FA41FC-D294-49F6-B1E9-B1EF64A687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6" y="2051"/>
              <a:ext cx="1329" cy="1489"/>
              <a:chOff x="3746" y="2051"/>
              <a:chExt cx="1329" cy="1489"/>
            </a:xfrm>
          </p:grpSpPr>
          <p:sp>
            <p:nvSpPr>
              <p:cNvPr id="480" name="Freeform 101">
                <a:extLst>
                  <a:ext uri="{FF2B5EF4-FFF2-40B4-BE49-F238E27FC236}">
                    <a16:creationId xmlns:a16="http://schemas.microsoft.com/office/drawing/2014/main" id="{38FF5ED0-8B61-4A03-85D5-6EA75037E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2940"/>
                <a:ext cx="744" cy="600"/>
              </a:xfrm>
              <a:custGeom>
                <a:avLst/>
                <a:gdLst>
                  <a:gd name="T0" fmla="*/ 99 w 744"/>
                  <a:gd name="T1" fmla="*/ 600 h 600"/>
                  <a:gd name="T2" fmla="*/ 744 w 744"/>
                  <a:gd name="T3" fmla="*/ 492 h 600"/>
                  <a:gd name="T4" fmla="*/ 600 w 744"/>
                  <a:gd name="T5" fmla="*/ 0 h 600"/>
                  <a:gd name="T6" fmla="*/ 0 w 744"/>
                  <a:gd name="T7" fmla="*/ 93 h 600"/>
                  <a:gd name="T8" fmla="*/ 99 w 744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4" h="600">
                    <a:moveTo>
                      <a:pt x="99" y="600"/>
                    </a:moveTo>
                    <a:lnTo>
                      <a:pt x="744" y="492"/>
                    </a:lnTo>
                    <a:lnTo>
                      <a:pt x="600" y="0"/>
                    </a:lnTo>
                    <a:lnTo>
                      <a:pt x="0" y="93"/>
                    </a:lnTo>
                    <a:lnTo>
                      <a:pt x="99" y="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81" name="Group 109">
                <a:extLst>
                  <a:ext uri="{FF2B5EF4-FFF2-40B4-BE49-F238E27FC236}">
                    <a16:creationId xmlns:a16="http://schemas.microsoft.com/office/drawing/2014/main" id="{3C27488B-88A9-477D-B65C-69E0130A71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6" y="2051"/>
                <a:ext cx="1323" cy="1484"/>
                <a:chOff x="3746" y="2051"/>
                <a:chExt cx="1323" cy="1484"/>
              </a:xfrm>
            </p:grpSpPr>
            <p:sp>
              <p:nvSpPr>
                <p:cNvPr id="482" name="Freeform 48">
                  <a:extLst>
                    <a:ext uri="{FF2B5EF4-FFF2-40B4-BE49-F238E27FC236}">
                      <a16:creationId xmlns:a16="http://schemas.microsoft.com/office/drawing/2014/main" id="{65CBF516-2B47-46BF-B0BF-AB117B1C6E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" y="2051"/>
                  <a:ext cx="533" cy="610"/>
                </a:xfrm>
                <a:custGeom>
                  <a:avLst/>
                  <a:gdLst>
                    <a:gd name="T0" fmla="*/ 533 w 533"/>
                    <a:gd name="T1" fmla="*/ 0 h 610"/>
                    <a:gd name="T2" fmla="*/ 531 w 533"/>
                    <a:gd name="T3" fmla="*/ 3 h 610"/>
                    <a:gd name="T4" fmla="*/ 524 w 533"/>
                    <a:gd name="T5" fmla="*/ 12 h 610"/>
                    <a:gd name="T6" fmla="*/ 505 w 533"/>
                    <a:gd name="T7" fmla="*/ 33 h 610"/>
                    <a:gd name="T8" fmla="*/ 474 w 533"/>
                    <a:gd name="T9" fmla="*/ 71 h 610"/>
                    <a:gd name="T10" fmla="*/ 430 w 533"/>
                    <a:gd name="T11" fmla="*/ 123 h 610"/>
                    <a:gd name="T12" fmla="*/ 373 w 533"/>
                    <a:gd name="T13" fmla="*/ 185 h 610"/>
                    <a:gd name="T14" fmla="*/ 309 w 533"/>
                    <a:gd name="T15" fmla="*/ 253 h 610"/>
                    <a:gd name="T16" fmla="*/ 243 w 533"/>
                    <a:gd name="T17" fmla="*/ 319 h 610"/>
                    <a:gd name="T18" fmla="*/ 177 w 533"/>
                    <a:gd name="T19" fmla="*/ 381 h 610"/>
                    <a:gd name="T20" fmla="*/ 115 w 533"/>
                    <a:gd name="T21" fmla="*/ 435 h 610"/>
                    <a:gd name="T22" fmla="*/ 66 w 533"/>
                    <a:gd name="T23" fmla="*/ 478 h 610"/>
                    <a:gd name="T24" fmla="*/ 30 w 533"/>
                    <a:gd name="T25" fmla="*/ 508 h 610"/>
                    <a:gd name="T26" fmla="*/ 11 w 533"/>
                    <a:gd name="T27" fmla="*/ 525 h 610"/>
                    <a:gd name="T28" fmla="*/ 2 w 533"/>
                    <a:gd name="T29" fmla="*/ 532 h 610"/>
                    <a:gd name="T30" fmla="*/ 0 w 533"/>
                    <a:gd name="T31" fmla="*/ 534 h 610"/>
                    <a:gd name="T32" fmla="*/ 0 w 533"/>
                    <a:gd name="T33" fmla="*/ 534 h 610"/>
                    <a:gd name="T34" fmla="*/ 4 w 533"/>
                    <a:gd name="T35" fmla="*/ 534 h 610"/>
                    <a:gd name="T36" fmla="*/ 16 w 533"/>
                    <a:gd name="T37" fmla="*/ 537 h 610"/>
                    <a:gd name="T38" fmla="*/ 44 w 533"/>
                    <a:gd name="T39" fmla="*/ 541 h 610"/>
                    <a:gd name="T40" fmla="*/ 94 w 533"/>
                    <a:gd name="T41" fmla="*/ 551 h 610"/>
                    <a:gd name="T42" fmla="*/ 165 w 533"/>
                    <a:gd name="T43" fmla="*/ 563 h 610"/>
                    <a:gd name="T44" fmla="*/ 248 w 533"/>
                    <a:gd name="T45" fmla="*/ 577 h 610"/>
                    <a:gd name="T46" fmla="*/ 326 w 533"/>
                    <a:gd name="T47" fmla="*/ 591 h 610"/>
                    <a:gd name="T48" fmla="*/ 382 w 533"/>
                    <a:gd name="T49" fmla="*/ 600 h 610"/>
                    <a:gd name="T50" fmla="*/ 418 w 533"/>
                    <a:gd name="T51" fmla="*/ 605 h 610"/>
                    <a:gd name="T52" fmla="*/ 432 w 533"/>
                    <a:gd name="T53" fmla="*/ 610 h 610"/>
                    <a:gd name="T54" fmla="*/ 437 w 533"/>
                    <a:gd name="T55" fmla="*/ 610 h 610"/>
                    <a:gd name="T56" fmla="*/ 437 w 533"/>
                    <a:gd name="T57" fmla="*/ 610 h 610"/>
                    <a:gd name="T58" fmla="*/ 437 w 533"/>
                    <a:gd name="T59" fmla="*/ 610 h 610"/>
                    <a:gd name="T60" fmla="*/ 437 w 533"/>
                    <a:gd name="T61" fmla="*/ 610 h 610"/>
                    <a:gd name="T62" fmla="*/ 437 w 533"/>
                    <a:gd name="T63" fmla="*/ 610 h 610"/>
                    <a:gd name="T64" fmla="*/ 437 w 533"/>
                    <a:gd name="T65" fmla="*/ 610 h 610"/>
                    <a:gd name="T66" fmla="*/ 437 w 533"/>
                    <a:gd name="T67" fmla="*/ 610 h 610"/>
                    <a:gd name="T68" fmla="*/ 437 w 533"/>
                    <a:gd name="T69" fmla="*/ 608 h 610"/>
                    <a:gd name="T70" fmla="*/ 439 w 533"/>
                    <a:gd name="T71" fmla="*/ 608 h 610"/>
                    <a:gd name="T72" fmla="*/ 439 w 533"/>
                    <a:gd name="T73" fmla="*/ 608 h 610"/>
                    <a:gd name="T74" fmla="*/ 439 w 533"/>
                    <a:gd name="T75" fmla="*/ 603 h 610"/>
                    <a:gd name="T76" fmla="*/ 441 w 533"/>
                    <a:gd name="T77" fmla="*/ 582 h 610"/>
                    <a:gd name="T78" fmla="*/ 448 w 533"/>
                    <a:gd name="T79" fmla="*/ 537 h 610"/>
                    <a:gd name="T80" fmla="*/ 460 w 533"/>
                    <a:gd name="T81" fmla="*/ 456 h 610"/>
                    <a:gd name="T82" fmla="*/ 479 w 533"/>
                    <a:gd name="T83" fmla="*/ 350 h 610"/>
                    <a:gd name="T84" fmla="*/ 496 w 533"/>
                    <a:gd name="T85" fmla="*/ 237 h 610"/>
                    <a:gd name="T86" fmla="*/ 512 w 533"/>
                    <a:gd name="T87" fmla="*/ 135 h 610"/>
                    <a:gd name="T88" fmla="*/ 524 w 533"/>
                    <a:gd name="T89" fmla="*/ 64 h 610"/>
                    <a:gd name="T90" fmla="*/ 531 w 533"/>
                    <a:gd name="T91" fmla="*/ 24 h 610"/>
                    <a:gd name="T92" fmla="*/ 533 w 533"/>
                    <a:gd name="T93" fmla="*/ 5 h 610"/>
                    <a:gd name="T94" fmla="*/ 533 w 533"/>
                    <a:gd name="T95" fmla="*/ 0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33" h="610">
                      <a:moveTo>
                        <a:pt x="533" y="0"/>
                      </a:moveTo>
                      <a:lnTo>
                        <a:pt x="533" y="0"/>
                      </a:lnTo>
                      <a:lnTo>
                        <a:pt x="533" y="3"/>
                      </a:lnTo>
                      <a:lnTo>
                        <a:pt x="531" y="3"/>
                      </a:lnTo>
                      <a:lnTo>
                        <a:pt x="529" y="8"/>
                      </a:lnTo>
                      <a:lnTo>
                        <a:pt x="524" y="12"/>
                      </a:lnTo>
                      <a:lnTo>
                        <a:pt x="517" y="22"/>
                      </a:lnTo>
                      <a:lnTo>
                        <a:pt x="505" y="33"/>
                      </a:lnTo>
                      <a:lnTo>
                        <a:pt x="491" y="50"/>
                      </a:lnTo>
                      <a:lnTo>
                        <a:pt x="474" y="71"/>
                      </a:lnTo>
                      <a:lnTo>
                        <a:pt x="453" y="95"/>
                      </a:lnTo>
                      <a:lnTo>
                        <a:pt x="430" y="123"/>
                      </a:lnTo>
                      <a:lnTo>
                        <a:pt x="401" y="154"/>
                      </a:lnTo>
                      <a:lnTo>
                        <a:pt x="373" y="185"/>
                      </a:lnTo>
                      <a:lnTo>
                        <a:pt x="342" y="218"/>
                      </a:lnTo>
                      <a:lnTo>
                        <a:pt x="309" y="253"/>
                      </a:lnTo>
                      <a:lnTo>
                        <a:pt x="276" y="286"/>
                      </a:lnTo>
                      <a:lnTo>
                        <a:pt x="243" y="319"/>
                      </a:lnTo>
                      <a:lnTo>
                        <a:pt x="210" y="350"/>
                      </a:lnTo>
                      <a:lnTo>
                        <a:pt x="177" y="381"/>
                      </a:lnTo>
                      <a:lnTo>
                        <a:pt x="146" y="409"/>
                      </a:lnTo>
                      <a:lnTo>
                        <a:pt x="115" y="435"/>
                      </a:lnTo>
                      <a:lnTo>
                        <a:pt x="89" y="459"/>
                      </a:lnTo>
                      <a:lnTo>
                        <a:pt x="66" y="478"/>
                      </a:lnTo>
                      <a:lnTo>
                        <a:pt x="47" y="494"/>
                      </a:lnTo>
                      <a:lnTo>
                        <a:pt x="30" y="508"/>
                      </a:lnTo>
                      <a:lnTo>
                        <a:pt x="18" y="518"/>
                      </a:lnTo>
                      <a:lnTo>
                        <a:pt x="11" y="525"/>
                      </a:lnTo>
                      <a:lnTo>
                        <a:pt x="7" y="530"/>
                      </a:lnTo>
                      <a:lnTo>
                        <a:pt x="2" y="532"/>
                      </a:lnTo>
                      <a:lnTo>
                        <a:pt x="2" y="534"/>
                      </a:lnTo>
                      <a:lnTo>
                        <a:pt x="0" y="534"/>
                      </a:lnTo>
                      <a:lnTo>
                        <a:pt x="0" y="534"/>
                      </a:lnTo>
                      <a:lnTo>
                        <a:pt x="0" y="534"/>
                      </a:lnTo>
                      <a:lnTo>
                        <a:pt x="2" y="534"/>
                      </a:lnTo>
                      <a:lnTo>
                        <a:pt x="4" y="534"/>
                      </a:lnTo>
                      <a:lnTo>
                        <a:pt x="9" y="537"/>
                      </a:lnTo>
                      <a:lnTo>
                        <a:pt x="16" y="537"/>
                      </a:lnTo>
                      <a:lnTo>
                        <a:pt x="28" y="539"/>
                      </a:lnTo>
                      <a:lnTo>
                        <a:pt x="44" y="541"/>
                      </a:lnTo>
                      <a:lnTo>
                        <a:pt x="66" y="546"/>
                      </a:lnTo>
                      <a:lnTo>
                        <a:pt x="94" y="551"/>
                      </a:lnTo>
                      <a:lnTo>
                        <a:pt x="127" y="556"/>
                      </a:lnTo>
                      <a:lnTo>
                        <a:pt x="165" y="563"/>
                      </a:lnTo>
                      <a:lnTo>
                        <a:pt x="205" y="570"/>
                      </a:lnTo>
                      <a:lnTo>
                        <a:pt x="248" y="577"/>
                      </a:lnTo>
                      <a:lnTo>
                        <a:pt x="288" y="584"/>
                      </a:lnTo>
                      <a:lnTo>
                        <a:pt x="326" y="591"/>
                      </a:lnTo>
                      <a:lnTo>
                        <a:pt x="356" y="596"/>
                      </a:lnTo>
                      <a:lnTo>
                        <a:pt x="382" y="600"/>
                      </a:lnTo>
                      <a:lnTo>
                        <a:pt x="404" y="603"/>
                      </a:lnTo>
                      <a:lnTo>
                        <a:pt x="418" y="605"/>
                      </a:lnTo>
                      <a:lnTo>
                        <a:pt x="427" y="608"/>
                      </a:lnTo>
                      <a:lnTo>
                        <a:pt x="432" y="610"/>
                      </a:lnTo>
                      <a:lnTo>
                        <a:pt x="434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08"/>
                      </a:lnTo>
                      <a:lnTo>
                        <a:pt x="437" y="608"/>
                      </a:lnTo>
                      <a:lnTo>
                        <a:pt x="439" y="608"/>
                      </a:lnTo>
                      <a:lnTo>
                        <a:pt x="439" y="608"/>
                      </a:lnTo>
                      <a:lnTo>
                        <a:pt x="439" y="608"/>
                      </a:lnTo>
                      <a:lnTo>
                        <a:pt x="439" y="608"/>
                      </a:lnTo>
                      <a:lnTo>
                        <a:pt x="439" y="608"/>
                      </a:lnTo>
                      <a:lnTo>
                        <a:pt x="439" y="603"/>
                      </a:lnTo>
                      <a:lnTo>
                        <a:pt x="439" y="596"/>
                      </a:lnTo>
                      <a:lnTo>
                        <a:pt x="441" y="582"/>
                      </a:lnTo>
                      <a:lnTo>
                        <a:pt x="444" y="563"/>
                      </a:lnTo>
                      <a:lnTo>
                        <a:pt x="448" y="537"/>
                      </a:lnTo>
                      <a:lnTo>
                        <a:pt x="453" y="501"/>
                      </a:lnTo>
                      <a:lnTo>
                        <a:pt x="460" y="456"/>
                      </a:lnTo>
                      <a:lnTo>
                        <a:pt x="470" y="404"/>
                      </a:lnTo>
                      <a:lnTo>
                        <a:pt x="479" y="350"/>
                      </a:lnTo>
                      <a:lnTo>
                        <a:pt x="489" y="293"/>
                      </a:lnTo>
                      <a:lnTo>
                        <a:pt x="496" y="237"/>
                      </a:lnTo>
                      <a:lnTo>
                        <a:pt x="505" y="182"/>
                      </a:lnTo>
                      <a:lnTo>
                        <a:pt x="512" y="135"/>
                      </a:lnTo>
                      <a:lnTo>
                        <a:pt x="519" y="95"/>
                      </a:lnTo>
                      <a:lnTo>
                        <a:pt x="524" y="64"/>
                      </a:lnTo>
                      <a:lnTo>
                        <a:pt x="529" y="41"/>
                      </a:lnTo>
                      <a:lnTo>
                        <a:pt x="531" y="24"/>
                      </a:lnTo>
                      <a:lnTo>
                        <a:pt x="531" y="12"/>
                      </a:lnTo>
                      <a:lnTo>
                        <a:pt x="533" y="5"/>
                      </a:lnTo>
                      <a:lnTo>
                        <a:pt x="533" y="3"/>
                      </a:lnTo>
                      <a:lnTo>
                        <a:pt x="533" y="0"/>
                      </a:lnTo>
                      <a:lnTo>
                        <a:pt x="533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3" name="Freeform 49">
                  <a:extLst>
                    <a:ext uri="{FF2B5EF4-FFF2-40B4-BE49-F238E27FC236}">
                      <a16:creationId xmlns:a16="http://schemas.microsoft.com/office/drawing/2014/main" id="{A231A32A-AB20-45FE-B096-2C190F7475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" y="2585"/>
                  <a:ext cx="439" cy="709"/>
                </a:xfrm>
                <a:custGeom>
                  <a:avLst/>
                  <a:gdLst>
                    <a:gd name="T0" fmla="*/ 437 w 439"/>
                    <a:gd name="T1" fmla="*/ 74 h 709"/>
                    <a:gd name="T2" fmla="*/ 437 w 439"/>
                    <a:gd name="T3" fmla="*/ 74 h 709"/>
                    <a:gd name="T4" fmla="*/ 437 w 439"/>
                    <a:gd name="T5" fmla="*/ 74 h 709"/>
                    <a:gd name="T6" fmla="*/ 437 w 439"/>
                    <a:gd name="T7" fmla="*/ 74 h 709"/>
                    <a:gd name="T8" fmla="*/ 437 w 439"/>
                    <a:gd name="T9" fmla="*/ 74 h 709"/>
                    <a:gd name="T10" fmla="*/ 427 w 439"/>
                    <a:gd name="T11" fmla="*/ 71 h 709"/>
                    <a:gd name="T12" fmla="*/ 404 w 439"/>
                    <a:gd name="T13" fmla="*/ 66 h 709"/>
                    <a:gd name="T14" fmla="*/ 359 w 439"/>
                    <a:gd name="T15" fmla="*/ 59 h 709"/>
                    <a:gd name="T16" fmla="*/ 288 w 439"/>
                    <a:gd name="T17" fmla="*/ 48 h 709"/>
                    <a:gd name="T18" fmla="*/ 207 w 439"/>
                    <a:gd name="T19" fmla="*/ 33 h 709"/>
                    <a:gd name="T20" fmla="*/ 129 w 439"/>
                    <a:gd name="T21" fmla="*/ 22 h 709"/>
                    <a:gd name="T22" fmla="*/ 66 w 439"/>
                    <a:gd name="T23" fmla="*/ 10 h 709"/>
                    <a:gd name="T24" fmla="*/ 28 w 439"/>
                    <a:gd name="T25" fmla="*/ 3 h 709"/>
                    <a:gd name="T26" fmla="*/ 9 w 439"/>
                    <a:gd name="T27" fmla="*/ 0 h 709"/>
                    <a:gd name="T28" fmla="*/ 2 w 439"/>
                    <a:gd name="T29" fmla="*/ 0 h 709"/>
                    <a:gd name="T30" fmla="*/ 0 w 439"/>
                    <a:gd name="T31" fmla="*/ 0 h 709"/>
                    <a:gd name="T32" fmla="*/ 0 w 439"/>
                    <a:gd name="T33" fmla="*/ 0 h 709"/>
                    <a:gd name="T34" fmla="*/ 2 w 439"/>
                    <a:gd name="T35" fmla="*/ 7 h 709"/>
                    <a:gd name="T36" fmla="*/ 4 w 439"/>
                    <a:gd name="T37" fmla="*/ 24 h 709"/>
                    <a:gd name="T38" fmla="*/ 9 w 439"/>
                    <a:gd name="T39" fmla="*/ 55 h 709"/>
                    <a:gd name="T40" fmla="*/ 18 w 439"/>
                    <a:gd name="T41" fmla="*/ 109 h 709"/>
                    <a:gd name="T42" fmla="*/ 28 w 439"/>
                    <a:gd name="T43" fmla="*/ 177 h 709"/>
                    <a:gd name="T44" fmla="*/ 37 w 439"/>
                    <a:gd name="T45" fmla="*/ 258 h 709"/>
                    <a:gd name="T46" fmla="*/ 44 w 439"/>
                    <a:gd name="T47" fmla="*/ 345 h 709"/>
                    <a:gd name="T48" fmla="*/ 49 w 439"/>
                    <a:gd name="T49" fmla="*/ 433 h 709"/>
                    <a:gd name="T50" fmla="*/ 52 w 439"/>
                    <a:gd name="T51" fmla="*/ 518 h 709"/>
                    <a:gd name="T52" fmla="*/ 52 w 439"/>
                    <a:gd name="T53" fmla="*/ 591 h 709"/>
                    <a:gd name="T54" fmla="*/ 52 w 439"/>
                    <a:gd name="T55" fmla="*/ 648 h 709"/>
                    <a:gd name="T56" fmla="*/ 52 w 439"/>
                    <a:gd name="T57" fmla="*/ 683 h 709"/>
                    <a:gd name="T58" fmla="*/ 52 w 439"/>
                    <a:gd name="T59" fmla="*/ 702 h 709"/>
                    <a:gd name="T60" fmla="*/ 52 w 439"/>
                    <a:gd name="T61" fmla="*/ 709 h 709"/>
                    <a:gd name="T62" fmla="*/ 52 w 439"/>
                    <a:gd name="T63" fmla="*/ 709 h 709"/>
                    <a:gd name="T64" fmla="*/ 52 w 439"/>
                    <a:gd name="T65" fmla="*/ 709 h 709"/>
                    <a:gd name="T66" fmla="*/ 59 w 439"/>
                    <a:gd name="T67" fmla="*/ 697 h 709"/>
                    <a:gd name="T68" fmla="*/ 75 w 439"/>
                    <a:gd name="T69" fmla="*/ 669 h 709"/>
                    <a:gd name="T70" fmla="*/ 111 w 439"/>
                    <a:gd name="T71" fmla="*/ 610 h 709"/>
                    <a:gd name="T72" fmla="*/ 167 w 439"/>
                    <a:gd name="T73" fmla="*/ 518 h 709"/>
                    <a:gd name="T74" fmla="*/ 238 w 439"/>
                    <a:gd name="T75" fmla="*/ 402 h 709"/>
                    <a:gd name="T76" fmla="*/ 309 w 439"/>
                    <a:gd name="T77" fmla="*/ 286 h 709"/>
                    <a:gd name="T78" fmla="*/ 370 w 439"/>
                    <a:gd name="T79" fmla="*/ 185 h 709"/>
                    <a:gd name="T80" fmla="*/ 408 w 439"/>
                    <a:gd name="T81" fmla="*/ 121 h 709"/>
                    <a:gd name="T82" fmla="*/ 430 w 439"/>
                    <a:gd name="T83" fmla="*/ 88 h 709"/>
                    <a:gd name="T84" fmla="*/ 437 w 439"/>
                    <a:gd name="T85" fmla="*/ 76 h 709"/>
                    <a:gd name="T86" fmla="*/ 437 w 439"/>
                    <a:gd name="T87" fmla="*/ 76 h 709"/>
                    <a:gd name="T88" fmla="*/ 437 w 439"/>
                    <a:gd name="T89" fmla="*/ 76 h 709"/>
                    <a:gd name="T90" fmla="*/ 437 w 439"/>
                    <a:gd name="T91" fmla="*/ 74 h 709"/>
                    <a:gd name="T92" fmla="*/ 439 w 439"/>
                    <a:gd name="T93" fmla="*/ 74 h 709"/>
                    <a:gd name="T94" fmla="*/ 439 w 439"/>
                    <a:gd name="T95" fmla="*/ 74 h 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9" h="709">
                      <a:moveTo>
                        <a:pt x="439" y="74"/>
                      </a:move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2" y="74"/>
                      </a:lnTo>
                      <a:lnTo>
                        <a:pt x="427" y="71"/>
                      </a:lnTo>
                      <a:lnTo>
                        <a:pt x="418" y="69"/>
                      </a:lnTo>
                      <a:lnTo>
                        <a:pt x="404" y="66"/>
                      </a:lnTo>
                      <a:lnTo>
                        <a:pt x="385" y="64"/>
                      </a:lnTo>
                      <a:lnTo>
                        <a:pt x="359" y="59"/>
                      </a:lnTo>
                      <a:lnTo>
                        <a:pt x="326" y="55"/>
                      </a:lnTo>
                      <a:lnTo>
                        <a:pt x="288" y="48"/>
                      </a:lnTo>
                      <a:lnTo>
                        <a:pt x="248" y="40"/>
                      </a:lnTo>
                      <a:lnTo>
                        <a:pt x="207" y="33"/>
                      </a:lnTo>
                      <a:lnTo>
                        <a:pt x="167" y="26"/>
                      </a:lnTo>
                      <a:lnTo>
                        <a:pt x="129" y="22"/>
                      </a:lnTo>
                      <a:lnTo>
                        <a:pt x="94" y="14"/>
                      </a:lnTo>
                      <a:lnTo>
                        <a:pt x="66" y="10"/>
                      </a:lnTo>
                      <a:lnTo>
                        <a:pt x="44" y="7"/>
                      </a:lnTo>
                      <a:lnTo>
                        <a:pt x="28" y="3"/>
                      </a:lnTo>
                      <a:lnTo>
                        <a:pt x="16" y="3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2" y="7"/>
                      </a:lnTo>
                      <a:lnTo>
                        <a:pt x="2" y="12"/>
                      </a:lnTo>
                      <a:lnTo>
                        <a:pt x="4" y="24"/>
                      </a:lnTo>
                      <a:lnTo>
                        <a:pt x="7" y="38"/>
                      </a:lnTo>
                      <a:lnTo>
                        <a:pt x="9" y="55"/>
                      </a:lnTo>
                      <a:lnTo>
                        <a:pt x="14" y="78"/>
                      </a:lnTo>
                      <a:lnTo>
                        <a:pt x="18" y="109"/>
                      </a:lnTo>
                      <a:lnTo>
                        <a:pt x="23" y="142"/>
                      </a:lnTo>
                      <a:lnTo>
                        <a:pt x="28" y="177"/>
                      </a:lnTo>
                      <a:lnTo>
                        <a:pt x="33" y="215"/>
                      </a:lnTo>
                      <a:lnTo>
                        <a:pt x="37" y="258"/>
                      </a:lnTo>
                      <a:lnTo>
                        <a:pt x="42" y="300"/>
                      </a:lnTo>
                      <a:lnTo>
                        <a:pt x="44" y="345"/>
                      </a:lnTo>
                      <a:lnTo>
                        <a:pt x="47" y="390"/>
                      </a:lnTo>
                      <a:lnTo>
                        <a:pt x="49" y="433"/>
                      </a:lnTo>
                      <a:lnTo>
                        <a:pt x="52" y="475"/>
                      </a:lnTo>
                      <a:lnTo>
                        <a:pt x="52" y="518"/>
                      </a:lnTo>
                      <a:lnTo>
                        <a:pt x="52" y="555"/>
                      </a:lnTo>
                      <a:lnTo>
                        <a:pt x="52" y="591"/>
                      </a:lnTo>
                      <a:lnTo>
                        <a:pt x="52" y="622"/>
                      </a:lnTo>
                      <a:lnTo>
                        <a:pt x="52" y="648"/>
                      </a:lnTo>
                      <a:lnTo>
                        <a:pt x="52" y="669"/>
                      </a:lnTo>
                      <a:lnTo>
                        <a:pt x="52" y="683"/>
                      </a:lnTo>
                      <a:lnTo>
                        <a:pt x="52" y="695"/>
                      </a:lnTo>
                      <a:lnTo>
                        <a:pt x="52" y="702"/>
                      </a:lnTo>
                      <a:lnTo>
                        <a:pt x="52" y="707"/>
                      </a:lnTo>
                      <a:lnTo>
                        <a:pt x="52" y="709"/>
                      </a:lnTo>
                      <a:lnTo>
                        <a:pt x="52" y="709"/>
                      </a:lnTo>
                      <a:lnTo>
                        <a:pt x="52" y="709"/>
                      </a:lnTo>
                      <a:lnTo>
                        <a:pt x="52" y="709"/>
                      </a:lnTo>
                      <a:lnTo>
                        <a:pt x="52" y="709"/>
                      </a:lnTo>
                      <a:lnTo>
                        <a:pt x="54" y="704"/>
                      </a:lnTo>
                      <a:lnTo>
                        <a:pt x="59" y="697"/>
                      </a:lnTo>
                      <a:lnTo>
                        <a:pt x="66" y="685"/>
                      </a:lnTo>
                      <a:lnTo>
                        <a:pt x="75" y="669"/>
                      </a:lnTo>
                      <a:lnTo>
                        <a:pt x="92" y="643"/>
                      </a:lnTo>
                      <a:lnTo>
                        <a:pt x="111" y="610"/>
                      </a:lnTo>
                      <a:lnTo>
                        <a:pt x="137" y="567"/>
                      </a:lnTo>
                      <a:lnTo>
                        <a:pt x="167" y="518"/>
                      </a:lnTo>
                      <a:lnTo>
                        <a:pt x="203" y="461"/>
                      </a:lnTo>
                      <a:lnTo>
                        <a:pt x="238" y="402"/>
                      </a:lnTo>
                      <a:lnTo>
                        <a:pt x="274" y="343"/>
                      </a:lnTo>
                      <a:lnTo>
                        <a:pt x="309" y="286"/>
                      </a:lnTo>
                      <a:lnTo>
                        <a:pt x="342" y="232"/>
                      </a:lnTo>
                      <a:lnTo>
                        <a:pt x="370" y="185"/>
                      </a:lnTo>
                      <a:lnTo>
                        <a:pt x="392" y="149"/>
                      </a:lnTo>
                      <a:lnTo>
                        <a:pt x="408" y="121"/>
                      </a:lnTo>
                      <a:lnTo>
                        <a:pt x="420" y="102"/>
                      </a:lnTo>
                      <a:lnTo>
                        <a:pt x="430" y="88"/>
                      </a:lnTo>
                      <a:lnTo>
                        <a:pt x="434" y="81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9" y="74"/>
                      </a:lnTo>
                      <a:lnTo>
                        <a:pt x="439" y="74"/>
                      </a:lnTo>
                      <a:lnTo>
                        <a:pt x="439" y="74"/>
                      </a:lnTo>
                      <a:lnTo>
                        <a:pt x="439" y="7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4" name="Freeform 50">
                  <a:extLst>
                    <a:ext uri="{FF2B5EF4-FFF2-40B4-BE49-F238E27FC236}">
                      <a16:creationId xmlns:a16="http://schemas.microsoft.com/office/drawing/2014/main" id="{01390A4A-4FA3-450D-9FCE-E3F550002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0" y="2051"/>
                  <a:ext cx="773" cy="610"/>
                </a:xfrm>
                <a:custGeom>
                  <a:avLst/>
                  <a:gdLst>
                    <a:gd name="T0" fmla="*/ 770 w 773"/>
                    <a:gd name="T1" fmla="*/ 140 h 610"/>
                    <a:gd name="T2" fmla="*/ 766 w 773"/>
                    <a:gd name="T3" fmla="*/ 140 h 610"/>
                    <a:gd name="T4" fmla="*/ 747 w 773"/>
                    <a:gd name="T5" fmla="*/ 137 h 610"/>
                    <a:gd name="T6" fmla="*/ 711 w 773"/>
                    <a:gd name="T7" fmla="*/ 133 h 610"/>
                    <a:gd name="T8" fmla="*/ 657 w 773"/>
                    <a:gd name="T9" fmla="*/ 126 h 610"/>
                    <a:gd name="T10" fmla="*/ 586 w 773"/>
                    <a:gd name="T11" fmla="*/ 116 h 610"/>
                    <a:gd name="T12" fmla="*/ 506 w 773"/>
                    <a:gd name="T13" fmla="*/ 104 h 610"/>
                    <a:gd name="T14" fmla="*/ 421 w 773"/>
                    <a:gd name="T15" fmla="*/ 88 h 610"/>
                    <a:gd name="T16" fmla="*/ 338 w 773"/>
                    <a:gd name="T17" fmla="*/ 69 h 610"/>
                    <a:gd name="T18" fmla="*/ 262 w 773"/>
                    <a:gd name="T19" fmla="*/ 50 h 610"/>
                    <a:gd name="T20" fmla="*/ 199 w 773"/>
                    <a:gd name="T21" fmla="*/ 31 h 610"/>
                    <a:gd name="T22" fmla="*/ 151 w 773"/>
                    <a:gd name="T23" fmla="*/ 17 h 610"/>
                    <a:gd name="T24" fmla="*/ 121 w 773"/>
                    <a:gd name="T25" fmla="*/ 8 h 610"/>
                    <a:gd name="T26" fmla="*/ 107 w 773"/>
                    <a:gd name="T27" fmla="*/ 3 h 610"/>
                    <a:gd name="T28" fmla="*/ 99 w 773"/>
                    <a:gd name="T29" fmla="*/ 3 h 610"/>
                    <a:gd name="T30" fmla="*/ 99 w 773"/>
                    <a:gd name="T31" fmla="*/ 0 h 610"/>
                    <a:gd name="T32" fmla="*/ 99 w 773"/>
                    <a:gd name="T33" fmla="*/ 3 h 610"/>
                    <a:gd name="T34" fmla="*/ 97 w 773"/>
                    <a:gd name="T35" fmla="*/ 12 h 610"/>
                    <a:gd name="T36" fmla="*/ 92 w 773"/>
                    <a:gd name="T37" fmla="*/ 41 h 610"/>
                    <a:gd name="T38" fmla="*/ 83 w 773"/>
                    <a:gd name="T39" fmla="*/ 95 h 610"/>
                    <a:gd name="T40" fmla="*/ 69 w 773"/>
                    <a:gd name="T41" fmla="*/ 185 h 610"/>
                    <a:gd name="T42" fmla="*/ 52 w 773"/>
                    <a:gd name="T43" fmla="*/ 293 h 610"/>
                    <a:gd name="T44" fmla="*/ 33 w 773"/>
                    <a:gd name="T45" fmla="*/ 407 h 610"/>
                    <a:gd name="T46" fmla="*/ 19 w 773"/>
                    <a:gd name="T47" fmla="*/ 501 h 610"/>
                    <a:gd name="T48" fmla="*/ 10 w 773"/>
                    <a:gd name="T49" fmla="*/ 563 h 610"/>
                    <a:gd name="T50" fmla="*/ 3 w 773"/>
                    <a:gd name="T51" fmla="*/ 596 h 610"/>
                    <a:gd name="T52" fmla="*/ 3 w 773"/>
                    <a:gd name="T53" fmla="*/ 608 h 610"/>
                    <a:gd name="T54" fmla="*/ 0 w 773"/>
                    <a:gd name="T55" fmla="*/ 610 h 610"/>
                    <a:gd name="T56" fmla="*/ 0 w 773"/>
                    <a:gd name="T57" fmla="*/ 610 h 610"/>
                    <a:gd name="T58" fmla="*/ 3 w 773"/>
                    <a:gd name="T59" fmla="*/ 610 h 610"/>
                    <a:gd name="T60" fmla="*/ 3 w 773"/>
                    <a:gd name="T61" fmla="*/ 610 h 610"/>
                    <a:gd name="T62" fmla="*/ 3 w 773"/>
                    <a:gd name="T63" fmla="*/ 610 h 610"/>
                    <a:gd name="T64" fmla="*/ 3 w 773"/>
                    <a:gd name="T65" fmla="*/ 610 h 610"/>
                    <a:gd name="T66" fmla="*/ 3 w 773"/>
                    <a:gd name="T67" fmla="*/ 610 h 610"/>
                    <a:gd name="T68" fmla="*/ 3 w 773"/>
                    <a:gd name="T69" fmla="*/ 610 h 610"/>
                    <a:gd name="T70" fmla="*/ 3 w 773"/>
                    <a:gd name="T71" fmla="*/ 610 h 610"/>
                    <a:gd name="T72" fmla="*/ 5 w 773"/>
                    <a:gd name="T73" fmla="*/ 608 h 610"/>
                    <a:gd name="T74" fmla="*/ 19 w 773"/>
                    <a:gd name="T75" fmla="*/ 600 h 610"/>
                    <a:gd name="T76" fmla="*/ 57 w 773"/>
                    <a:gd name="T77" fmla="*/ 577 h 610"/>
                    <a:gd name="T78" fmla="*/ 130 w 773"/>
                    <a:gd name="T79" fmla="*/ 532 h 610"/>
                    <a:gd name="T80" fmla="*/ 246 w 773"/>
                    <a:gd name="T81" fmla="*/ 461 h 610"/>
                    <a:gd name="T82" fmla="*/ 388 w 773"/>
                    <a:gd name="T83" fmla="*/ 374 h 610"/>
                    <a:gd name="T84" fmla="*/ 529 w 773"/>
                    <a:gd name="T85" fmla="*/ 289 h 610"/>
                    <a:gd name="T86" fmla="*/ 645 w 773"/>
                    <a:gd name="T87" fmla="*/ 218 h 610"/>
                    <a:gd name="T88" fmla="*/ 718 w 773"/>
                    <a:gd name="T89" fmla="*/ 173 h 610"/>
                    <a:gd name="T90" fmla="*/ 756 w 773"/>
                    <a:gd name="T91" fmla="*/ 149 h 610"/>
                    <a:gd name="T92" fmla="*/ 770 w 773"/>
                    <a:gd name="T93" fmla="*/ 142 h 610"/>
                    <a:gd name="T94" fmla="*/ 773 w 773"/>
                    <a:gd name="T95" fmla="*/ 140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73" h="610">
                      <a:moveTo>
                        <a:pt x="773" y="140"/>
                      </a:moveTo>
                      <a:lnTo>
                        <a:pt x="770" y="140"/>
                      </a:lnTo>
                      <a:lnTo>
                        <a:pt x="768" y="140"/>
                      </a:lnTo>
                      <a:lnTo>
                        <a:pt x="766" y="140"/>
                      </a:lnTo>
                      <a:lnTo>
                        <a:pt x="759" y="137"/>
                      </a:lnTo>
                      <a:lnTo>
                        <a:pt x="747" y="137"/>
                      </a:lnTo>
                      <a:lnTo>
                        <a:pt x="733" y="135"/>
                      </a:lnTo>
                      <a:lnTo>
                        <a:pt x="711" y="133"/>
                      </a:lnTo>
                      <a:lnTo>
                        <a:pt x="688" y="130"/>
                      </a:lnTo>
                      <a:lnTo>
                        <a:pt x="657" y="126"/>
                      </a:lnTo>
                      <a:lnTo>
                        <a:pt x="622" y="121"/>
                      </a:lnTo>
                      <a:lnTo>
                        <a:pt x="586" y="116"/>
                      </a:lnTo>
                      <a:lnTo>
                        <a:pt x="546" y="111"/>
                      </a:lnTo>
                      <a:lnTo>
                        <a:pt x="506" y="104"/>
                      </a:lnTo>
                      <a:lnTo>
                        <a:pt x="463" y="97"/>
                      </a:lnTo>
                      <a:lnTo>
                        <a:pt x="421" y="88"/>
                      </a:lnTo>
                      <a:lnTo>
                        <a:pt x="378" y="78"/>
                      </a:lnTo>
                      <a:lnTo>
                        <a:pt x="338" y="69"/>
                      </a:lnTo>
                      <a:lnTo>
                        <a:pt x="300" y="59"/>
                      </a:lnTo>
                      <a:lnTo>
                        <a:pt x="262" y="50"/>
                      </a:lnTo>
                      <a:lnTo>
                        <a:pt x="229" y="41"/>
                      </a:lnTo>
                      <a:lnTo>
                        <a:pt x="199" y="31"/>
                      </a:lnTo>
                      <a:lnTo>
                        <a:pt x="173" y="24"/>
                      </a:lnTo>
                      <a:lnTo>
                        <a:pt x="151" y="17"/>
                      </a:lnTo>
                      <a:lnTo>
                        <a:pt x="133" y="12"/>
                      </a:lnTo>
                      <a:lnTo>
                        <a:pt x="121" y="8"/>
                      </a:lnTo>
                      <a:lnTo>
                        <a:pt x="111" y="5"/>
                      </a:lnTo>
                      <a:lnTo>
                        <a:pt x="107" y="3"/>
                      </a:lnTo>
                      <a:lnTo>
                        <a:pt x="102" y="3"/>
                      </a:lnTo>
                      <a:lnTo>
                        <a:pt x="99" y="3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99" y="3"/>
                      </a:lnTo>
                      <a:lnTo>
                        <a:pt x="99" y="3"/>
                      </a:lnTo>
                      <a:lnTo>
                        <a:pt x="97" y="5"/>
                      </a:lnTo>
                      <a:lnTo>
                        <a:pt x="97" y="12"/>
                      </a:lnTo>
                      <a:lnTo>
                        <a:pt x="95" y="24"/>
                      </a:lnTo>
                      <a:lnTo>
                        <a:pt x="92" y="41"/>
                      </a:lnTo>
                      <a:lnTo>
                        <a:pt x="90" y="64"/>
                      </a:lnTo>
                      <a:lnTo>
                        <a:pt x="83" y="95"/>
                      </a:lnTo>
                      <a:lnTo>
                        <a:pt x="78" y="135"/>
                      </a:lnTo>
                      <a:lnTo>
                        <a:pt x="69" y="185"/>
                      </a:lnTo>
                      <a:lnTo>
                        <a:pt x="62" y="237"/>
                      </a:lnTo>
                      <a:lnTo>
                        <a:pt x="52" y="293"/>
                      </a:lnTo>
                      <a:lnTo>
                        <a:pt x="43" y="350"/>
                      </a:lnTo>
                      <a:lnTo>
                        <a:pt x="33" y="407"/>
                      </a:lnTo>
                      <a:lnTo>
                        <a:pt x="26" y="456"/>
                      </a:lnTo>
                      <a:lnTo>
                        <a:pt x="19" y="501"/>
                      </a:lnTo>
                      <a:lnTo>
                        <a:pt x="12" y="537"/>
                      </a:lnTo>
                      <a:lnTo>
                        <a:pt x="10" y="563"/>
                      </a:lnTo>
                      <a:lnTo>
                        <a:pt x="5" y="582"/>
                      </a:lnTo>
                      <a:lnTo>
                        <a:pt x="3" y="596"/>
                      </a:lnTo>
                      <a:lnTo>
                        <a:pt x="3" y="603"/>
                      </a:lnTo>
                      <a:lnTo>
                        <a:pt x="3" y="608"/>
                      </a:lnTo>
                      <a:lnTo>
                        <a:pt x="0" y="608"/>
                      </a:lnTo>
                      <a:lnTo>
                        <a:pt x="0" y="610"/>
                      </a:lnTo>
                      <a:lnTo>
                        <a:pt x="0" y="610"/>
                      </a:lnTo>
                      <a:lnTo>
                        <a:pt x="0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5" y="608"/>
                      </a:lnTo>
                      <a:lnTo>
                        <a:pt x="10" y="605"/>
                      </a:lnTo>
                      <a:lnTo>
                        <a:pt x="19" y="600"/>
                      </a:lnTo>
                      <a:lnTo>
                        <a:pt x="33" y="591"/>
                      </a:lnTo>
                      <a:lnTo>
                        <a:pt x="57" y="577"/>
                      </a:lnTo>
                      <a:lnTo>
                        <a:pt x="88" y="558"/>
                      </a:lnTo>
                      <a:lnTo>
                        <a:pt x="130" y="532"/>
                      </a:lnTo>
                      <a:lnTo>
                        <a:pt x="185" y="499"/>
                      </a:lnTo>
                      <a:lnTo>
                        <a:pt x="246" y="461"/>
                      </a:lnTo>
                      <a:lnTo>
                        <a:pt x="317" y="419"/>
                      </a:lnTo>
                      <a:lnTo>
                        <a:pt x="388" y="374"/>
                      </a:lnTo>
                      <a:lnTo>
                        <a:pt x="461" y="331"/>
                      </a:lnTo>
                      <a:lnTo>
                        <a:pt x="529" y="289"/>
                      </a:lnTo>
                      <a:lnTo>
                        <a:pt x="591" y="251"/>
                      </a:lnTo>
                      <a:lnTo>
                        <a:pt x="645" y="218"/>
                      </a:lnTo>
                      <a:lnTo>
                        <a:pt x="688" y="192"/>
                      </a:lnTo>
                      <a:lnTo>
                        <a:pt x="718" y="173"/>
                      </a:lnTo>
                      <a:lnTo>
                        <a:pt x="742" y="159"/>
                      </a:lnTo>
                      <a:lnTo>
                        <a:pt x="756" y="149"/>
                      </a:lnTo>
                      <a:lnTo>
                        <a:pt x="766" y="145"/>
                      </a:lnTo>
                      <a:lnTo>
                        <a:pt x="770" y="142"/>
                      </a:lnTo>
                      <a:lnTo>
                        <a:pt x="773" y="140"/>
                      </a:lnTo>
                      <a:lnTo>
                        <a:pt x="773" y="140"/>
                      </a:lnTo>
                      <a:lnTo>
                        <a:pt x="773" y="14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5" name="Freeform 51">
                  <a:extLst>
                    <a:ext uri="{FF2B5EF4-FFF2-40B4-BE49-F238E27FC236}">
                      <a16:creationId xmlns:a16="http://schemas.microsoft.com/office/drawing/2014/main" id="{40A26AC0-BDF4-426A-80DC-CBFF6C676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5" y="2659"/>
                  <a:ext cx="645" cy="876"/>
                </a:xfrm>
                <a:custGeom>
                  <a:avLst/>
                  <a:gdLst>
                    <a:gd name="T0" fmla="*/ 643 w 645"/>
                    <a:gd name="T1" fmla="*/ 869 h 876"/>
                    <a:gd name="T2" fmla="*/ 633 w 645"/>
                    <a:gd name="T3" fmla="*/ 841 h 876"/>
                    <a:gd name="T4" fmla="*/ 617 w 645"/>
                    <a:gd name="T5" fmla="*/ 779 h 876"/>
                    <a:gd name="T6" fmla="*/ 584 w 645"/>
                    <a:gd name="T7" fmla="*/ 668 h 876"/>
                    <a:gd name="T8" fmla="*/ 539 w 645"/>
                    <a:gd name="T9" fmla="*/ 517 h 876"/>
                    <a:gd name="T10" fmla="*/ 492 w 645"/>
                    <a:gd name="T11" fmla="*/ 354 h 876"/>
                    <a:gd name="T12" fmla="*/ 447 w 645"/>
                    <a:gd name="T13" fmla="*/ 205 h 876"/>
                    <a:gd name="T14" fmla="*/ 416 w 645"/>
                    <a:gd name="T15" fmla="*/ 96 h 876"/>
                    <a:gd name="T16" fmla="*/ 399 w 645"/>
                    <a:gd name="T17" fmla="*/ 35 h 876"/>
                    <a:gd name="T18" fmla="*/ 390 w 645"/>
                    <a:gd name="T19" fmla="*/ 7 h 876"/>
                    <a:gd name="T20" fmla="*/ 390 w 645"/>
                    <a:gd name="T21" fmla="*/ 0 h 876"/>
                    <a:gd name="T22" fmla="*/ 390 w 645"/>
                    <a:gd name="T23" fmla="*/ 0 h 876"/>
                    <a:gd name="T24" fmla="*/ 388 w 645"/>
                    <a:gd name="T25" fmla="*/ 0 h 876"/>
                    <a:gd name="T26" fmla="*/ 388 w 645"/>
                    <a:gd name="T27" fmla="*/ 0 h 876"/>
                    <a:gd name="T28" fmla="*/ 388 w 645"/>
                    <a:gd name="T29" fmla="*/ 0 h 876"/>
                    <a:gd name="T30" fmla="*/ 388 w 645"/>
                    <a:gd name="T31" fmla="*/ 0 h 876"/>
                    <a:gd name="T32" fmla="*/ 388 w 645"/>
                    <a:gd name="T33" fmla="*/ 0 h 876"/>
                    <a:gd name="T34" fmla="*/ 388 w 645"/>
                    <a:gd name="T35" fmla="*/ 0 h 876"/>
                    <a:gd name="T36" fmla="*/ 388 w 645"/>
                    <a:gd name="T37" fmla="*/ 0 h 876"/>
                    <a:gd name="T38" fmla="*/ 388 w 645"/>
                    <a:gd name="T39" fmla="*/ 0 h 876"/>
                    <a:gd name="T40" fmla="*/ 383 w 645"/>
                    <a:gd name="T41" fmla="*/ 4 h 876"/>
                    <a:gd name="T42" fmla="*/ 371 w 645"/>
                    <a:gd name="T43" fmla="*/ 26 h 876"/>
                    <a:gd name="T44" fmla="*/ 343 w 645"/>
                    <a:gd name="T45" fmla="*/ 73 h 876"/>
                    <a:gd name="T46" fmla="*/ 291 w 645"/>
                    <a:gd name="T47" fmla="*/ 155 h 876"/>
                    <a:gd name="T48" fmla="*/ 225 w 645"/>
                    <a:gd name="T49" fmla="*/ 269 h 876"/>
                    <a:gd name="T50" fmla="*/ 151 w 645"/>
                    <a:gd name="T51" fmla="*/ 387 h 876"/>
                    <a:gd name="T52" fmla="*/ 88 w 645"/>
                    <a:gd name="T53" fmla="*/ 493 h 876"/>
                    <a:gd name="T54" fmla="*/ 40 w 645"/>
                    <a:gd name="T55" fmla="*/ 569 h 876"/>
                    <a:gd name="T56" fmla="*/ 17 w 645"/>
                    <a:gd name="T57" fmla="*/ 611 h 876"/>
                    <a:gd name="T58" fmla="*/ 5 w 645"/>
                    <a:gd name="T59" fmla="*/ 630 h 876"/>
                    <a:gd name="T60" fmla="*/ 0 w 645"/>
                    <a:gd name="T61" fmla="*/ 635 h 876"/>
                    <a:gd name="T62" fmla="*/ 0 w 645"/>
                    <a:gd name="T63" fmla="*/ 635 h 876"/>
                    <a:gd name="T64" fmla="*/ 5 w 645"/>
                    <a:gd name="T65" fmla="*/ 635 h 876"/>
                    <a:gd name="T66" fmla="*/ 14 w 645"/>
                    <a:gd name="T67" fmla="*/ 637 h 876"/>
                    <a:gd name="T68" fmla="*/ 36 w 645"/>
                    <a:gd name="T69" fmla="*/ 644 h 876"/>
                    <a:gd name="T70" fmla="*/ 76 w 645"/>
                    <a:gd name="T71" fmla="*/ 656 h 876"/>
                    <a:gd name="T72" fmla="*/ 132 w 645"/>
                    <a:gd name="T73" fmla="*/ 673 h 876"/>
                    <a:gd name="T74" fmla="*/ 203 w 645"/>
                    <a:gd name="T75" fmla="*/ 694 h 876"/>
                    <a:gd name="T76" fmla="*/ 281 w 645"/>
                    <a:gd name="T77" fmla="*/ 722 h 876"/>
                    <a:gd name="T78" fmla="*/ 362 w 645"/>
                    <a:gd name="T79" fmla="*/ 751 h 876"/>
                    <a:gd name="T80" fmla="*/ 440 w 645"/>
                    <a:gd name="T81" fmla="*/ 784 h 876"/>
                    <a:gd name="T82" fmla="*/ 508 w 645"/>
                    <a:gd name="T83" fmla="*/ 815 h 876"/>
                    <a:gd name="T84" fmla="*/ 567 w 645"/>
                    <a:gd name="T85" fmla="*/ 841 h 876"/>
                    <a:gd name="T86" fmla="*/ 607 w 645"/>
                    <a:gd name="T87" fmla="*/ 859 h 876"/>
                    <a:gd name="T88" fmla="*/ 631 w 645"/>
                    <a:gd name="T89" fmla="*/ 871 h 876"/>
                    <a:gd name="T90" fmla="*/ 640 w 645"/>
                    <a:gd name="T91" fmla="*/ 876 h 876"/>
                    <a:gd name="T92" fmla="*/ 643 w 645"/>
                    <a:gd name="T93" fmla="*/ 876 h 876"/>
                    <a:gd name="T94" fmla="*/ 645 w 645"/>
                    <a:gd name="T95" fmla="*/ 876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45" h="876">
                      <a:moveTo>
                        <a:pt x="643" y="874"/>
                      </a:moveTo>
                      <a:lnTo>
                        <a:pt x="643" y="869"/>
                      </a:lnTo>
                      <a:lnTo>
                        <a:pt x="638" y="859"/>
                      </a:lnTo>
                      <a:lnTo>
                        <a:pt x="633" y="841"/>
                      </a:lnTo>
                      <a:lnTo>
                        <a:pt x="626" y="815"/>
                      </a:lnTo>
                      <a:lnTo>
                        <a:pt x="617" y="779"/>
                      </a:lnTo>
                      <a:lnTo>
                        <a:pt x="603" y="732"/>
                      </a:lnTo>
                      <a:lnTo>
                        <a:pt x="584" y="668"/>
                      </a:lnTo>
                      <a:lnTo>
                        <a:pt x="562" y="597"/>
                      </a:lnTo>
                      <a:lnTo>
                        <a:pt x="539" y="517"/>
                      </a:lnTo>
                      <a:lnTo>
                        <a:pt x="515" y="437"/>
                      </a:lnTo>
                      <a:lnTo>
                        <a:pt x="492" y="354"/>
                      </a:lnTo>
                      <a:lnTo>
                        <a:pt x="468" y="276"/>
                      </a:lnTo>
                      <a:lnTo>
                        <a:pt x="447" y="205"/>
                      </a:lnTo>
                      <a:lnTo>
                        <a:pt x="430" y="144"/>
                      </a:lnTo>
                      <a:lnTo>
                        <a:pt x="416" y="96"/>
                      </a:lnTo>
                      <a:lnTo>
                        <a:pt x="407" y="61"/>
                      </a:lnTo>
                      <a:lnTo>
                        <a:pt x="399" y="35"/>
                      </a:lnTo>
                      <a:lnTo>
                        <a:pt x="395" y="18"/>
                      </a:lnTo>
                      <a:lnTo>
                        <a:pt x="390" y="7"/>
                      </a:lnTo>
                      <a:lnTo>
                        <a:pt x="390" y="2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5" y="2"/>
                      </a:lnTo>
                      <a:lnTo>
                        <a:pt x="383" y="4"/>
                      </a:lnTo>
                      <a:lnTo>
                        <a:pt x="378" y="14"/>
                      </a:lnTo>
                      <a:lnTo>
                        <a:pt x="371" y="26"/>
                      </a:lnTo>
                      <a:lnTo>
                        <a:pt x="359" y="47"/>
                      </a:lnTo>
                      <a:lnTo>
                        <a:pt x="343" y="73"/>
                      </a:lnTo>
                      <a:lnTo>
                        <a:pt x="319" y="111"/>
                      </a:lnTo>
                      <a:lnTo>
                        <a:pt x="291" y="155"/>
                      </a:lnTo>
                      <a:lnTo>
                        <a:pt x="260" y="210"/>
                      </a:lnTo>
                      <a:lnTo>
                        <a:pt x="225" y="269"/>
                      </a:lnTo>
                      <a:lnTo>
                        <a:pt x="187" y="328"/>
                      </a:lnTo>
                      <a:lnTo>
                        <a:pt x="151" y="387"/>
                      </a:lnTo>
                      <a:lnTo>
                        <a:pt x="118" y="441"/>
                      </a:lnTo>
                      <a:lnTo>
                        <a:pt x="88" y="493"/>
                      </a:lnTo>
                      <a:lnTo>
                        <a:pt x="62" y="536"/>
                      </a:lnTo>
                      <a:lnTo>
                        <a:pt x="40" y="569"/>
                      </a:lnTo>
                      <a:lnTo>
                        <a:pt x="26" y="592"/>
                      </a:lnTo>
                      <a:lnTo>
                        <a:pt x="17" y="611"/>
                      </a:lnTo>
                      <a:lnTo>
                        <a:pt x="7" y="623"/>
                      </a:lnTo>
                      <a:lnTo>
                        <a:pt x="5" y="630"/>
                      </a:lnTo>
                      <a:lnTo>
                        <a:pt x="3" y="633"/>
                      </a:lnTo>
                      <a:lnTo>
                        <a:pt x="0" y="635"/>
                      </a:lnTo>
                      <a:lnTo>
                        <a:pt x="0" y="635"/>
                      </a:lnTo>
                      <a:lnTo>
                        <a:pt x="0" y="635"/>
                      </a:lnTo>
                      <a:lnTo>
                        <a:pt x="3" y="635"/>
                      </a:lnTo>
                      <a:lnTo>
                        <a:pt x="5" y="635"/>
                      </a:lnTo>
                      <a:lnTo>
                        <a:pt x="7" y="637"/>
                      </a:lnTo>
                      <a:lnTo>
                        <a:pt x="14" y="637"/>
                      </a:lnTo>
                      <a:lnTo>
                        <a:pt x="24" y="642"/>
                      </a:lnTo>
                      <a:lnTo>
                        <a:pt x="36" y="644"/>
                      </a:lnTo>
                      <a:lnTo>
                        <a:pt x="55" y="649"/>
                      </a:lnTo>
                      <a:lnTo>
                        <a:pt x="76" y="656"/>
                      </a:lnTo>
                      <a:lnTo>
                        <a:pt x="102" y="663"/>
                      </a:lnTo>
                      <a:lnTo>
                        <a:pt x="132" y="673"/>
                      </a:lnTo>
                      <a:lnTo>
                        <a:pt x="168" y="685"/>
                      </a:lnTo>
                      <a:lnTo>
                        <a:pt x="203" y="694"/>
                      </a:lnTo>
                      <a:lnTo>
                        <a:pt x="241" y="708"/>
                      </a:lnTo>
                      <a:lnTo>
                        <a:pt x="281" y="722"/>
                      </a:lnTo>
                      <a:lnTo>
                        <a:pt x="321" y="737"/>
                      </a:lnTo>
                      <a:lnTo>
                        <a:pt x="362" y="751"/>
                      </a:lnTo>
                      <a:lnTo>
                        <a:pt x="402" y="767"/>
                      </a:lnTo>
                      <a:lnTo>
                        <a:pt x="440" y="784"/>
                      </a:lnTo>
                      <a:lnTo>
                        <a:pt x="475" y="798"/>
                      </a:lnTo>
                      <a:lnTo>
                        <a:pt x="508" y="815"/>
                      </a:lnTo>
                      <a:lnTo>
                        <a:pt x="539" y="829"/>
                      </a:lnTo>
                      <a:lnTo>
                        <a:pt x="567" y="841"/>
                      </a:lnTo>
                      <a:lnTo>
                        <a:pt x="588" y="852"/>
                      </a:lnTo>
                      <a:lnTo>
                        <a:pt x="607" y="859"/>
                      </a:lnTo>
                      <a:lnTo>
                        <a:pt x="621" y="867"/>
                      </a:lnTo>
                      <a:lnTo>
                        <a:pt x="631" y="871"/>
                      </a:lnTo>
                      <a:lnTo>
                        <a:pt x="638" y="874"/>
                      </a:lnTo>
                      <a:lnTo>
                        <a:pt x="640" y="876"/>
                      </a:lnTo>
                      <a:lnTo>
                        <a:pt x="643" y="876"/>
                      </a:lnTo>
                      <a:lnTo>
                        <a:pt x="643" y="876"/>
                      </a:lnTo>
                      <a:lnTo>
                        <a:pt x="645" y="876"/>
                      </a:lnTo>
                      <a:lnTo>
                        <a:pt x="645" y="876"/>
                      </a:lnTo>
                      <a:lnTo>
                        <a:pt x="643" y="87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6" name="Freeform 52">
                  <a:extLst>
                    <a:ext uri="{FF2B5EF4-FFF2-40B4-BE49-F238E27FC236}">
                      <a16:creationId xmlns:a16="http://schemas.microsoft.com/office/drawing/2014/main" id="{D966A31D-BC9B-4612-A1D2-A999BA5F8D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0" y="2659"/>
                  <a:ext cx="889" cy="876"/>
                </a:xfrm>
                <a:custGeom>
                  <a:avLst/>
                  <a:gdLst>
                    <a:gd name="T0" fmla="*/ 886 w 889"/>
                    <a:gd name="T1" fmla="*/ 304 h 876"/>
                    <a:gd name="T2" fmla="*/ 870 w 889"/>
                    <a:gd name="T3" fmla="*/ 300 h 876"/>
                    <a:gd name="T4" fmla="*/ 825 w 889"/>
                    <a:gd name="T5" fmla="*/ 283 h 876"/>
                    <a:gd name="T6" fmla="*/ 737 w 889"/>
                    <a:gd name="T7" fmla="*/ 252 h 876"/>
                    <a:gd name="T8" fmla="*/ 598 w 889"/>
                    <a:gd name="T9" fmla="*/ 205 h 876"/>
                    <a:gd name="T10" fmla="*/ 435 w 889"/>
                    <a:gd name="T11" fmla="*/ 148 h 876"/>
                    <a:gd name="T12" fmla="*/ 274 w 889"/>
                    <a:gd name="T13" fmla="*/ 94 h 876"/>
                    <a:gd name="T14" fmla="*/ 142 w 889"/>
                    <a:gd name="T15" fmla="*/ 47 h 876"/>
                    <a:gd name="T16" fmla="*/ 62 w 889"/>
                    <a:gd name="T17" fmla="*/ 18 h 876"/>
                    <a:gd name="T18" fmla="*/ 19 w 889"/>
                    <a:gd name="T19" fmla="*/ 4 h 876"/>
                    <a:gd name="T20" fmla="*/ 5 w 889"/>
                    <a:gd name="T21" fmla="*/ 0 h 876"/>
                    <a:gd name="T22" fmla="*/ 3 w 889"/>
                    <a:gd name="T23" fmla="*/ 0 h 876"/>
                    <a:gd name="T24" fmla="*/ 3 w 889"/>
                    <a:gd name="T25" fmla="*/ 0 h 876"/>
                    <a:gd name="T26" fmla="*/ 3 w 889"/>
                    <a:gd name="T27" fmla="*/ 0 h 876"/>
                    <a:gd name="T28" fmla="*/ 3 w 889"/>
                    <a:gd name="T29" fmla="*/ 0 h 876"/>
                    <a:gd name="T30" fmla="*/ 3 w 889"/>
                    <a:gd name="T31" fmla="*/ 0 h 876"/>
                    <a:gd name="T32" fmla="*/ 3 w 889"/>
                    <a:gd name="T33" fmla="*/ 0 h 876"/>
                    <a:gd name="T34" fmla="*/ 3 w 889"/>
                    <a:gd name="T35" fmla="*/ 0 h 876"/>
                    <a:gd name="T36" fmla="*/ 0 w 889"/>
                    <a:gd name="T37" fmla="*/ 0 h 876"/>
                    <a:gd name="T38" fmla="*/ 0 w 889"/>
                    <a:gd name="T39" fmla="*/ 2 h 876"/>
                    <a:gd name="T40" fmla="*/ 3 w 889"/>
                    <a:gd name="T41" fmla="*/ 2 h 876"/>
                    <a:gd name="T42" fmla="*/ 7 w 889"/>
                    <a:gd name="T43" fmla="*/ 18 h 876"/>
                    <a:gd name="T44" fmla="*/ 19 w 889"/>
                    <a:gd name="T45" fmla="*/ 61 h 876"/>
                    <a:gd name="T46" fmla="*/ 43 w 889"/>
                    <a:gd name="T47" fmla="*/ 144 h 876"/>
                    <a:gd name="T48" fmla="*/ 83 w 889"/>
                    <a:gd name="T49" fmla="*/ 276 h 876"/>
                    <a:gd name="T50" fmla="*/ 128 w 889"/>
                    <a:gd name="T51" fmla="*/ 437 h 876"/>
                    <a:gd name="T52" fmla="*/ 175 w 889"/>
                    <a:gd name="T53" fmla="*/ 597 h 876"/>
                    <a:gd name="T54" fmla="*/ 215 w 889"/>
                    <a:gd name="T55" fmla="*/ 732 h 876"/>
                    <a:gd name="T56" fmla="*/ 239 w 889"/>
                    <a:gd name="T57" fmla="*/ 815 h 876"/>
                    <a:gd name="T58" fmla="*/ 253 w 889"/>
                    <a:gd name="T59" fmla="*/ 859 h 876"/>
                    <a:gd name="T60" fmla="*/ 258 w 889"/>
                    <a:gd name="T61" fmla="*/ 874 h 876"/>
                    <a:gd name="T62" fmla="*/ 258 w 889"/>
                    <a:gd name="T63" fmla="*/ 876 h 876"/>
                    <a:gd name="T64" fmla="*/ 258 w 889"/>
                    <a:gd name="T65" fmla="*/ 876 h 876"/>
                    <a:gd name="T66" fmla="*/ 265 w 889"/>
                    <a:gd name="T67" fmla="*/ 871 h 876"/>
                    <a:gd name="T68" fmla="*/ 279 w 889"/>
                    <a:gd name="T69" fmla="*/ 857 h 876"/>
                    <a:gd name="T70" fmla="*/ 307 w 889"/>
                    <a:gd name="T71" fmla="*/ 829 h 876"/>
                    <a:gd name="T72" fmla="*/ 355 w 889"/>
                    <a:gd name="T73" fmla="*/ 784 h 876"/>
                    <a:gd name="T74" fmla="*/ 414 w 889"/>
                    <a:gd name="T75" fmla="*/ 725 h 876"/>
                    <a:gd name="T76" fmla="*/ 485 w 889"/>
                    <a:gd name="T77" fmla="*/ 656 h 876"/>
                    <a:gd name="T78" fmla="*/ 562 w 889"/>
                    <a:gd name="T79" fmla="*/ 585 h 876"/>
                    <a:gd name="T80" fmla="*/ 640 w 889"/>
                    <a:gd name="T81" fmla="*/ 515 h 876"/>
                    <a:gd name="T82" fmla="*/ 716 w 889"/>
                    <a:gd name="T83" fmla="*/ 451 h 876"/>
                    <a:gd name="T84" fmla="*/ 782 w 889"/>
                    <a:gd name="T85" fmla="*/ 394 h 876"/>
                    <a:gd name="T86" fmla="*/ 832 w 889"/>
                    <a:gd name="T87" fmla="*/ 352 h 876"/>
                    <a:gd name="T88" fmla="*/ 865 w 889"/>
                    <a:gd name="T89" fmla="*/ 326 h 876"/>
                    <a:gd name="T90" fmla="*/ 881 w 889"/>
                    <a:gd name="T91" fmla="*/ 311 h 876"/>
                    <a:gd name="T92" fmla="*/ 886 w 889"/>
                    <a:gd name="T93" fmla="*/ 307 h 876"/>
                    <a:gd name="T94" fmla="*/ 889 w 889"/>
                    <a:gd name="T95" fmla="*/ 307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9" h="876">
                      <a:moveTo>
                        <a:pt x="889" y="307"/>
                      </a:moveTo>
                      <a:lnTo>
                        <a:pt x="886" y="304"/>
                      </a:lnTo>
                      <a:lnTo>
                        <a:pt x="879" y="304"/>
                      </a:lnTo>
                      <a:lnTo>
                        <a:pt x="870" y="300"/>
                      </a:lnTo>
                      <a:lnTo>
                        <a:pt x="851" y="292"/>
                      </a:lnTo>
                      <a:lnTo>
                        <a:pt x="825" y="283"/>
                      </a:lnTo>
                      <a:lnTo>
                        <a:pt x="787" y="271"/>
                      </a:lnTo>
                      <a:lnTo>
                        <a:pt x="737" y="252"/>
                      </a:lnTo>
                      <a:lnTo>
                        <a:pt x="671" y="231"/>
                      </a:lnTo>
                      <a:lnTo>
                        <a:pt x="598" y="205"/>
                      </a:lnTo>
                      <a:lnTo>
                        <a:pt x="518" y="177"/>
                      </a:lnTo>
                      <a:lnTo>
                        <a:pt x="435" y="148"/>
                      </a:lnTo>
                      <a:lnTo>
                        <a:pt x="352" y="120"/>
                      </a:lnTo>
                      <a:lnTo>
                        <a:pt x="274" y="94"/>
                      </a:lnTo>
                      <a:lnTo>
                        <a:pt x="203" y="68"/>
                      </a:lnTo>
                      <a:lnTo>
                        <a:pt x="142" y="47"/>
                      </a:lnTo>
                      <a:lnTo>
                        <a:pt x="97" y="33"/>
                      </a:lnTo>
                      <a:lnTo>
                        <a:pt x="62" y="18"/>
                      </a:lnTo>
                      <a:lnTo>
                        <a:pt x="36" y="11"/>
                      </a:lnTo>
                      <a:lnTo>
                        <a:pt x="19" y="4"/>
                      </a:lnTo>
                      <a:lnTo>
                        <a:pt x="10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9"/>
                      </a:lnTo>
                      <a:lnTo>
                        <a:pt x="7" y="18"/>
                      </a:lnTo>
                      <a:lnTo>
                        <a:pt x="12" y="35"/>
                      </a:lnTo>
                      <a:lnTo>
                        <a:pt x="19" y="61"/>
                      </a:lnTo>
                      <a:lnTo>
                        <a:pt x="29" y="96"/>
                      </a:lnTo>
                      <a:lnTo>
                        <a:pt x="43" y="144"/>
                      </a:lnTo>
                      <a:lnTo>
                        <a:pt x="62" y="205"/>
                      </a:lnTo>
                      <a:lnTo>
                        <a:pt x="83" y="276"/>
                      </a:lnTo>
                      <a:lnTo>
                        <a:pt x="104" y="354"/>
                      </a:lnTo>
                      <a:lnTo>
                        <a:pt x="128" y="437"/>
                      </a:lnTo>
                      <a:lnTo>
                        <a:pt x="154" y="517"/>
                      </a:lnTo>
                      <a:lnTo>
                        <a:pt x="175" y="597"/>
                      </a:lnTo>
                      <a:lnTo>
                        <a:pt x="196" y="668"/>
                      </a:lnTo>
                      <a:lnTo>
                        <a:pt x="215" y="732"/>
                      </a:lnTo>
                      <a:lnTo>
                        <a:pt x="229" y="779"/>
                      </a:lnTo>
                      <a:lnTo>
                        <a:pt x="239" y="815"/>
                      </a:lnTo>
                      <a:lnTo>
                        <a:pt x="248" y="841"/>
                      </a:lnTo>
                      <a:lnTo>
                        <a:pt x="253" y="859"/>
                      </a:lnTo>
                      <a:lnTo>
                        <a:pt x="255" y="869"/>
                      </a:lnTo>
                      <a:lnTo>
                        <a:pt x="258" y="874"/>
                      </a:lnTo>
                      <a:lnTo>
                        <a:pt x="258" y="876"/>
                      </a:lnTo>
                      <a:lnTo>
                        <a:pt x="258" y="876"/>
                      </a:lnTo>
                      <a:lnTo>
                        <a:pt x="258" y="876"/>
                      </a:lnTo>
                      <a:lnTo>
                        <a:pt x="258" y="876"/>
                      </a:lnTo>
                      <a:lnTo>
                        <a:pt x="260" y="874"/>
                      </a:lnTo>
                      <a:lnTo>
                        <a:pt x="265" y="871"/>
                      </a:lnTo>
                      <a:lnTo>
                        <a:pt x="270" y="864"/>
                      </a:lnTo>
                      <a:lnTo>
                        <a:pt x="279" y="857"/>
                      </a:lnTo>
                      <a:lnTo>
                        <a:pt x="291" y="845"/>
                      </a:lnTo>
                      <a:lnTo>
                        <a:pt x="307" y="829"/>
                      </a:lnTo>
                      <a:lnTo>
                        <a:pt x="329" y="807"/>
                      </a:lnTo>
                      <a:lnTo>
                        <a:pt x="355" y="784"/>
                      </a:lnTo>
                      <a:lnTo>
                        <a:pt x="383" y="755"/>
                      </a:lnTo>
                      <a:lnTo>
                        <a:pt x="414" y="725"/>
                      </a:lnTo>
                      <a:lnTo>
                        <a:pt x="449" y="692"/>
                      </a:lnTo>
                      <a:lnTo>
                        <a:pt x="485" y="656"/>
                      </a:lnTo>
                      <a:lnTo>
                        <a:pt x="522" y="621"/>
                      </a:lnTo>
                      <a:lnTo>
                        <a:pt x="562" y="585"/>
                      </a:lnTo>
                      <a:lnTo>
                        <a:pt x="600" y="550"/>
                      </a:lnTo>
                      <a:lnTo>
                        <a:pt x="640" y="515"/>
                      </a:lnTo>
                      <a:lnTo>
                        <a:pt x="678" y="481"/>
                      </a:lnTo>
                      <a:lnTo>
                        <a:pt x="716" y="451"/>
                      </a:lnTo>
                      <a:lnTo>
                        <a:pt x="749" y="422"/>
                      </a:lnTo>
                      <a:lnTo>
                        <a:pt x="782" y="394"/>
                      </a:lnTo>
                      <a:lnTo>
                        <a:pt x="808" y="373"/>
                      </a:lnTo>
                      <a:lnTo>
                        <a:pt x="832" y="352"/>
                      </a:lnTo>
                      <a:lnTo>
                        <a:pt x="851" y="337"/>
                      </a:lnTo>
                      <a:lnTo>
                        <a:pt x="865" y="326"/>
                      </a:lnTo>
                      <a:lnTo>
                        <a:pt x="874" y="318"/>
                      </a:lnTo>
                      <a:lnTo>
                        <a:pt x="881" y="311"/>
                      </a:lnTo>
                      <a:lnTo>
                        <a:pt x="884" y="309"/>
                      </a:lnTo>
                      <a:lnTo>
                        <a:pt x="886" y="307"/>
                      </a:lnTo>
                      <a:lnTo>
                        <a:pt x="889" y="307"/>
                      </a:lnTo>
                      <a:lnTo>
                        <a:pt x="889" y="307"/>
                      </a:lnTo>
                      <a:lnTo>
                        <a:pt x="889" y="30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7" name="Freeform 53">
                  <a:extLst>
                    <a:ext uri="{FF2B5EF4-FFF2-40B4-BE49-F238E27FC236}">
                      <a16:creationId xmlns:a16="http://schemas.microsoft.com/office/drawing/2014/main" id="{9D5D3E60-63B8-4185-ADF2-E4FFA349F4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0" y="2191"/>
                  <a:ext cx="886" cy="775"/>
                </a:xfrm>
                <a:custGeom>
                  <a:avLst/>
                  <a:gdLst>
                    <a:gd name="T0" fmla="*/ 886 w 886"/>
                    <a:gd name="T1" fmla="*/ 772 h 775"/>
                    <a:gd name="T2" fmla="*/ 884 w 886"/>
                    <a:gd name="T3" fmla="*/ 758 h 775"/>
                    <a:gd name="T4" fmla="*/ 879 w 886"/>
                    <a:gd name="T5" fmla="*/ 732 h 775"/>
                    <a:gd name="T6" fmla="*/ 870 w 886"/>
                    <a:gd name="T7" fmla="*/ 683 h 775"/>
                    <a:gd name="T8" fmla="*/ 855 w 886"/>
                    <a:gd name="T9" fmla="*/ 612 h 775"/>
                    <a:gd name="T10" fmla="*/ 839 w 886"/>
                    <a:gd name="T11" fmla="*/ 529 h 775"/>
                    <a:gd name="T12" fmla="*/ 822 w 886"/>
                    <a:gd name="T13" fmla="*/ 434 h 775"/>
                    <a:gd name="T14" fmla="*/ 808 w 886"/>
                    <a:gd name="T15" fmla="*/ 338 h 775"/>
                    <a:gd name="T16" fmla="*/ 796 w 886"/>
                    <a:gd name="T17" fmla="*/ 245 h 775"/>
                    <a:gd name="T18" fmla="*/ 787 w 886"/>
                    <a:gd name="T19" fmla="*/ 160 h 775"/>
                    <a:gd name="T20" fmla="*/ 780 w 886"/>
                    <a:gd name="T21" fmla="*/ 90 h 775"/>
                    <a:gd name="T22" fmla="*/ 775 w 886"/>
                    <a:gd name="T23" fmla="*/ 42 h 775"/>
                    <a:gd name="T24" fmla="*/ 773 w 886"/>
                    <a:gd name="T25" fmla="*/ 14 h 775"/>
                    <a:gd name="T26" fmla="*/ 773 w 886"/>
                    <a:gd name="T27" fmla="*/ 2 h 775"/>
                    <a:gd name="T28" fmla="*/ 773 w 886"/>
                    <a:gd name="T29" fmla="*/ 0 h 775"/>
                    <a:gd name="T30" fmla="*/ 770 w 886"/>
                    <a:gd name="T31" fmla="*/ 0 h 775"/>
                    <a:gd name="T32" fmla="*/ 766 w 886"/>
                    <a:gd name="T33" fmla="*/ 2 h 775"/>
                    <a:gd name="T34" fmla="*/ 742 w 886"/>
                    <a:gd name="T35" fmla="*/ 19 h 775"/>
                    <a:gd name="T36" fmla="*/ 688 w 886"/>
                    <a:gd name="T37" fmla="*/ 52 h 775"/>
                    <a:gd name="T38" fmla="*/ 591 w 886"/>
                    <a:gd name="T39" fmla="*/ 108 h 775"/>
                    <a:gd name="T40" fmla="*/ 459 w 886"/>
                    <a:gd name="T41" fmla="*/ 189 h 775"/>
                    <a:gd name="T42" fmla="*/ 314 w 886"/>
                    <a:gd name="T43" fmla="*/ 276 h 775"/>
                    <a:gd name="T44" fmla="*/ 182 w 886"/>
                    <a:gd name="T45" fmla="*/ 357 h 775"/>
                    <a:gd name="T46" fmla="*/ 88 w 886"/>
                    <a:gd name="T47" fmla="*/ 416 h 775"/>
                    <a:gd name="T48" fmla="*/ 33 w 886"/>
                    <a:gd name="T49" fmla="*/ 449 h 775"/>
                    <a:gd name="T50" fmla="*/ 7 w 886"/>
                    <a:gd name="T51" fmla="*/ 463 h 775"/>
                    <a:gd name="T52" fmla="*/ 3 w 886"/>
                    <a:gd name="T53" fmla="*/ 468 h 775"/>
                    <a:gd name="T54" fmla="*/ 3 w 886"/>
                    <a:gd name="T55" fmla="*/ 468 h 775"/>
                    <a:gd name="T56" fmla="*/ 3 w 886"/>
                    <a:gd name="T57" fmla="*/ 468 h 775"/>
                    <a:gd name="T58" fmla="*/ 0 w 886"/>
                    <a:gd name="T59" fmla="*/ 468 h 775"/>
                    <a:gd name="T60" fmla="*/ 0 w 886"/>
                    <a:gd name="T61" fmla="*/ 468 h 775"/>
                    <a:gd name="T62" fmla="*/ 0 w 886"/>
                    <a:gd name="T63" fmla="*/ 470 h 775"/>
                    <a:gd name="T64" fmla="*/ 3 w 886"/>
                    <a:gd name="T65" fmla="*/ 470 h 775"/>
                    <a:gd name="T66" fmla="*/ 3 w 886"/>
                    <a:gd name="T67" fmla="*/ 470 h 775"/>
                    <a:gd name="T68" fmla="*/ 3 w 886"/>
                    <a:gd name="T69" fmla="*/ 470 h 775"/>
                    <a:gd name="T70" fmla="*/ 3 w 886"/>
                    <a:gd name="T71" fmla="*/ 470 h 775"/>
                    <a:gd name="T72" fmla="*/ 10 w 886"/>
                    <a:gd name="T73" fmla="*/ 472 h 775"/>
                    <a:gd name="T74" fmla="*/ 36 w 886"/>
                    <a:gd name="T75" fmla="*/ 482 h 775"/>
                    <a:gd name="T76" fmla="*/ 95 w 886"/>
                    <a:gd name="T77" fmla="*/ 501 h 775"/>
                    <a:gd name="T78" fmla="*/ 203 w 886"/>
                    <a:gd name="T79" fmla="*/ 538 h 775"/>
                    <a:gd name="T80" fmla="*/ 352 w 886"/>
                    <a:gd name="T81" fmla="*/ 590 h 775"/>
                    <a:gd name="T82" fmla="*/ 518 w 886"/>
                    <a:gd name="T83" fmla="*/ 647 h 775"/>
                    <a:gd name="T84" fmla="*/ 671 w 886"/>
                    <a:gd name="T85" fmla="*/ 701 h 775"/>
                    <a:gd name="T86" fmla="*/ 787 w 886"/>
                    <a:gd name="T87" fmla="*/ 739 h 775"/>
                    <a:gd name="T88" fmla="*/ 851 w 886"/>
                    <a:gd name="T89" fmla="*/ 763 h 775"/>
                    <a:gd name="T90" fmla="*/ 879 w 886"/>
                    <a:gd name="T91" fmla="*/ 772 h 775"/>
                    <a:gd name="T92" fmla="*/ 886 w 886"/>
                    <a:gd name="T93" fmla="*/ 775 h 775"/>
                    <a:gd name="T94" fmla="*/ 886 w 886"/>
                    <a:gd name="T95" fmla="*/ 775 h 7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6" h="775">
                      <a:moveTo>
                        <a:pt x="886" y="775"/>
                      </a:moveTo>
                      <a:lnTo>
                        <a:pt x="886" y="772"/>
                      </a:lnTo>
                      <a:lnTo>
                        <a:pt x="886" y="768"/>
                      </a:lnTo>
                      <a:lnTo>
                        <a:pt x="884" y="758"/>
                      </a:lnTo>
                      <a:lnTo>
                        <a:pt x="881" y="746"/>
                      </a:lnTo>
                      <a:lnTo>
                        <a:pt x="879" y="732"/>
                      </a:lnTo>
                      <a:lnTo>
                        <a:pt x="874" y="708"/>
                      </a:lnTo>
                      <a:lnTo>
                        <a:pt x="870" y="683"/>
                      </a:lnTo>
                      <a:lnTo>
                        <a:pt x="863" y="649"/>
                      </a:lnTo>
                      <a:lnTo>
                        <a:pt x="855" y="612"/>
                      </a:lnTo>
                      <a:lnTo>
                        <a:pt x="846" y="571"/>
                      </a:lnTo>
                      <a:lnTo>
                        <a:pt x="839" y="529"/>
                      </a:lnTo>
                      <a:lnTo>
                        <a:pt x="829" y="482"/>
                      </a:lnTo>
                      <a:lnTo>
                        <a:pt x="822" y="434"/>
                      </a:lnTo>
                      <a:lnTo>
                        <a:pt x="815" y="387"/>
                      </a:lnTo>
                      <a:lnTo>
                        <a:pt x="808" y="338"/>
                      </a:lnTo>
                      <a:lnTo>
                        <a:pt x="801" y="290"/>
                      </a:lnTo>
                      <a:lnTo>
                        <a:pt x="796" y="245"/>
                      </a:lnTo>
                      <a:lnTo>
                        <a:pt x="792" y="201"/>
                      </a:lnTo>
                      <a:lnTo>
                        <a:pt x="787" y="160"/>
                      </a:lnTo>
                      <a:lnTo>
                        <a:pt x="785" y="123"/>
                      </a:lnTo>
                      <a:lnTo>
                        <a:pt x="780" y="90"/>
                      </a:lnTo>
                      <a:lnTo>
                        <a:pt x="777" y="64"/>
                      </a:lnTo>
                      <a:lnTo>
                        <a:pt x="775" y="42"/>
                      </a:lnTo>
                      <a:lnTo>
                        <a:pt x="775" y="26"/>
                      </a:lnTo>
                      <a:lnTo>
                        <a:pt x="773" y="14"/>
                      </a:lnTo>
                      <a:lnTo>
                        <a:pt x="773" y="7"/>
                      </a:lnTo>
                      <a:lnTo>
                        <a:pt x="773" y="2"/>
                      </a:lnTo>
                      <a:lnTo>
                        <a:pt x="773" y="0"/>
                      </a:lnTo>
                      <a:lnTo>
                        <a:pt x="773" y="0"/>
                      </a:lnTo>
                      <a:lnTo>
                        <a:pt x="770" y="0"/>
                      </a:lnTo>
                      <a:lnTo>
                        <a:pt x="770" y="0"/>
                      </a:lnTo>
                      <a:lnTo>
                        <a:pt x="770" y="0"/>
                      </a:lnTo>
                      <a:lnTo>
                        <a:pt x="766" y="2"/>
                      </a:lnTo>
                      <a:lnTo>
                        <a:pt x="756" y="9"/>
                      </a:lnTo>
                      <a:lnTo>
                        <a:pt x="742" y="19"/>
                      </a:lnTo>
                      <a:lnTo>
                        <a:pt x="718" y="31"/>
                      </a:lnTo>
                      <a:lnTo>
                        <a:pt x="688" y="52"/>
                      </a:lnTo>
                      <a:lnTo>
                        <a:pt x="645" y="75"/>
                      </a:lnTo>
                      <a:lnTo>
                        <a:pt x="591" y="108"/>
                      </a:lnTo>
                      <a:lnTo>
                        <a:pt x="527" y="149"/>
                      </a:lnTo>
                      <a:lnTo>
                        <a:pt x="459" y="189"/>
                      </a:lnTo>
                      <a:lnTo>
                        <a:pt x="388" y="234"/>
                      </a:lnTo>
                      <a:lnTo>
                        <a:pt x="314" y="276"/>
                      </a:lnTo>
                      <a:lnTo>
                        <a:pt x="246" y="319"/>
                      </a:lnTo>
                      <a:lnTo>
                        <a:pt x="182" y="357"/>
                      </a:lnTo>
                      <a:lnTo>
                        <a:pt x="128" y="390"/>
                      </a:lnTo>
                      <a:lnTo>
                        <a:pt x="88" y="416"/>
                      </a:lnTo>
                      <a:lnTo>
                        <a:pt x="55" y="434"/>
                      </a:lnTo>
                      <a:lnTo>
                        <a:pt x="33" y="449"/>
                      </a:lnTo>
                      <a:lnTo>
                        <a:pt x="17" y="458"/>
                      </a:lnTo>
                      <a:lnTo>
                        <a:pt x="7" y="463"/>
                      </a:lnTo>
                      <a:lnTo>
                        <a:pt x="3" y="465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0" y="468"/>
                      </a:lnTo>
                      <a:lnTo>
                        <a:pt x="0" y="468"/>
                      </a:lnTo>
                      <a:lnTo>
                        <a:pt x="0" y="468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5" y="470"/>
                      </a:lnTo>
                      <a:lnTo>
                        <a:pt x="10" y="472"/>
                      </a:lnTo>
                      <a:lnTo>
                        <a:pt x="19" y="475"/>
                      </a:lnTo>
                      <a:lnTo>
                        <a:pt x="36" y="482"/>
                      </a:lnTo>
                      <a:lnTo>
                        <a:pt x="62" y="489"/>
                      </a:lnTo>
                      <a:lnTo>
                        <a:pt x="95" y="501"/>
                      </a:lnTo>
                      <a:lnTo>
                        <a:pt x="142" y="517"/>
                      </a:lnTo>
                      <a:lnTo>
                        <a:pt x="203" y="538"/>
                      </a:lnTo>
                      <a:lnTo>
                        <a:pt x="274" y="562"/>
                      </a:lnTo>
                      <a:lnTo>
                        <a:pt x="352" y="590"/>
                      </a:lnTo>
                      <a:lnTo>
                        <a:pt x="435" y="619"/>
                      </a:lnTo>
                      <a:lnTo>
                        <a:pt x="518" y="647"/>
                      </a:lnTo>
                      <a:lnTo>
                        <a:pt x="598" y="675"/>
                      </a:lnTo>
                      <a:lnTo>
                        <a:pt x="671" y="701"/>
                      </a:lnTo>
                      <a:lnTo>
                        <a:pt x="735" y="723"/>
                      </a:lnTo>
                      <a:lnTo>
                        <a:pt x="787" y="739"/>
                      </a:lnTo>
                      <a:lnTo>
                        <a:pt x="822" y="753"/>
                      </a:lnTo>
                      <a:lnTo>
                        <a:pt x="851" y="763"/>
                      </a:lnTo>
                      <a:lnTo>
                        <a:pt x="870" y="770"/>
                      </a:lnTo>
                      <a:lnTo>
                        <a:pt x="879" y="772"/>
                      </a:lnTo>
                      <a:lnTo>
                        <a:pt x="886" y="775"/>
                      </a:lnTo>
                      <a:lnTo>
                        <a:pt x="886" y="775"/>
                      </a:lnTo>
                      <a:lnTo>
                        <a:pt x="886" y="775"/>
                      </a:lnTo>
                      <a:lnTo>
                        <a:pt x="886" y="775"/>
                      </a:lnTo>
                      <a:lnTo>
                        <a:pt x="886" y="77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94B8F48-4072-4609-8731-7610926946E7}"/>
              </a:ext>
            </a:extLst>
          </p:cNvPr>
          <p:cNvSpPr txBox="1"/>
          <p:nvPr/>
        </p:nvSpPr>
        <p:spPr>
          <a:xfrm>
            <a:off x="300489" y="1071527"/>
            <a:ext cx="948625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bg-BG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Самооценка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системата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вътрешен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това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число и на финансово-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счетоводната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дейност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определения риск-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апетит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в контекста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извършвани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проверки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контролните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страната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8CFF7B-2FDA-413A-842F-A798B833F233}"/>
              </a:ext>
            </a:extLst>
          </p:cNvPr>
          <p:cNvSpPr txBox="1"/>
          <p:nvPr/>
        </p:nvSpPr>
        <p:spPr>
          <a:xfrm>
            <a:off x="256216" y="2195395"/>
            <a:ext cx="9732586" cy="360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Какво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представлява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самооценката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системата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вътрешен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Кога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извършва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 От кого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изготвя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Включва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ли се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годишния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доклад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състоянието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системата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вътрешен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Кои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елементи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обхваща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Може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ли да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прави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частична самооценка?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връзката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между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системата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вътрешен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финансово-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счетоводната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дейност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Защо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проверяващите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изискват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при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извършваните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проверки,  самооценка и по отношение на риск-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апетита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финансово-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счетоводната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дейност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10" y="0"/>
            <a:ext cx="3347190" cy="11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1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283934" y="200152"/>
            <a:ext cx="11565835" cy="630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ОПОРНИ МОМЕНТИ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(4)</a:t>
            </a:r>
          </a:p>
        </p:txBody>
      </p:sp>
      <p:grpSp>
        <p:nvGrpSpPr>
          <p:cNvPr id="475" name="Group 117">
            <a:extLst>
              <a:ext uri="{FF2B5EF4-FFF2-40B4-BE49-F238E27FC236}">
                <a16:creationId xmlns:a16="http://schemas.microsoft.com/office/drawing/2014/main" id="{0F794965-2FBC-4B9C-9029-F78B849A470D}"/>
              </a:ext>
            </a:extLst>
          </p:cNvPr>
          <p:cNvGrpSpPr>
            <a:grpSpLocks noChangeAspect="1"/>
          </p:cNvGrpSpPr>
          <p:nvPr/>
        </p:nvGrpSpPr>
        <p:grpSpPr bwMode="auto">
          <a:xfrm rot="4144424">
            <a:off x="7997896" y="2441003"/>
            <a:ext cx="5251939" cy="2894609"/>
            <a:chOff x="1156" y="1480"/>
            <a:chExt cx="3919" cy="2060"/>
          </a:xfrm>
        </p:grpSpPr>
        <p:grpSp>
          <p:nvGrpSpPr>
            <p:cNvPr id="476" name="Group 113">
              <a:extLst>
                <a:ext uri="{FF2B5EF4-FFF2-40B4-BE49-F238E27FC236}">
                  <a16:creationId xmlns:a16="http://schemas.microsoft.com/office/drawing/2014/main" id="{E8271140-5710-49A0-A428-8BBAE55879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1480"/>
              <a:ext cx="919" cy="924"/>
              <a:chOff x="1156" y="1480"/>
              <a:chExt cx="919" cy="924"/>
            </a:xfrm>
          </p:grpSpPr>
          <p:sp>
            <p:nvSpPr>
              <p:cNvPr id="508" name="Freeform 98">
                <a:extLst>
                  <a:ext uri="{FF2B5EF4-FFF2-40B4-BE49-F238E27FC236}">
                    <a16:creationId xmlns:a16="http://schemas.microsoft.com/office/drawing/2014/main" id="{EE73E1DC-F912-4848-BB91-3AC43B305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1804"/>
                <a:ext cx="744" cy="600"/>
              </a:xfrm>
              <a:custGeom>
                <a:avLst/>
                <a:gdLst>
                  <a:gd name="T0" fmla="*/ 99 w 744"/>
                  <a:gd name="T1" fmla="*/ 600 h 600"/>
                  <a:gd name="T2" fmla="*/ 744 w 744"/>
                  <a:gd name="T3" fmla="*/ 492 h 600"/>
                  <a:gd name="T4" fmla="*/ 600 w 744"/>
                  <a:gd name="T5" fmla="*/ 0 h 600"/>
                  <a:gd name="T6" fmla="*/ 0 w 744"/>
                  <a:gd name="T7" fmla="*/ 93 h 600"/>
                  <a:gd name="T8" fmla="*/ 99 w 744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4" h="600">
                    <a:moveTo>
                      <a:pt x="99" y="600"/>
                    </a:moveTo>
                    <a:lnTo>
                      <a:pt x="744" y="492"/>
                    </a:lnTo>
                    <a:lnTo>
                      <a:pt x="600" y="0"/>
                    </a:lnTo>
                    <a:lnTo>
                      <a:pt x="0" y="93"/>
                    </a:lnTo>
                    <a:lnTo>
                      <a:pt x="99" y="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" name="Freeform 39">
                <a:extLst>
                  <a:ext uri="{FF2B5EF4-FFF2-40B4-BE49-F238E27FC236}">
                    <a16:creationId xmlns:a16="http://schemas.microsoft.com/office/drawing/2014/main" id="{F508F6BF-2862-4715-BB3C-0BD1EF4CC5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7700000">
                <a:off x="1651" y="1615"/>
                <a:ext cx="14" cy="806"/>
              </a:xfrm>
              <a:custGeom>
                <a:avLst/>
                <a:gdLst>
                  <a:gd name="T0" fmla="*/ 9 w 14"/>
                  <a:gd name="T1" fmla="*/ 804 h 806"/>
                  <a:gd name="T2" fmla="*/ 9 w 14"/>
                  <a:gd name="T3" fmla="*/ 804 h 806"/>
                  <a:gd name="T4" fmla="*/ 14 w 14"/>
                  <a:gd name="T5" fmla="*/ 3 h 806"/>
                  <a:gd name="T6" fmla="*/ 14 w 14"/>
                  <a:gd name="T7" fmla="*/ 3 h 806"/>
                  <a:gd name="T8" fmla="*/ 12 w 14"/>
                  <a:gd name="T9" fmla="*/ 0 h 806"/>
                  <a:gd name="T10" fmla="*/ 9 w 14"/>
                  <a:gd name="T11" fmla="*/ 0 h 806"/>
                  <a:gd name="T12" fmla="*/ 7 w 14"/>
                  <a:gd name="T13" fmla="*/ 3 h 806"/>
                  <a:gd name="T14" fmla="*/ 5 w 14"/>
                  <a:gd name="T15" fmla="*/ 3 h 806"/>
                  <a:gd name="T16" fmla="*/ 5 w 14"/>
                  <a:gd name="T17" fmla="*/ 5 h 806"/>
                  <a:gd name="T18" fmla="*/ 0 w 14"/>
                  <a:gd name="T19" fmla="*/ 804 h 806"/>
                  <a:gd name="T20" fmla="*/ 2 w 14"/>
                  <a:gd name="T21" fmla="*/ 806 h 806"/>
                  <a:gd name="T22" fmla="*/ 5 w 14"/>
                  <a:gd name="T23" fmla="*/ 806 h 806"/>
                  <a:gd name="T24" fmla="*/ 7 w 14"/>
                  <a:gd name="T25" fmla="*/ 806 h 806"/>
                  <a:gd name="T26" fmla="*/ 9 w 14"/>
                  <a:gd name="T27" fmla="*/ 806 h 806"/>
                  <a:gd name="T28" fmla="*/ 9 w 14"/>
                  <a:gd name="T29" fmla="*/ 804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806">
                    <a:moveTo>
                      <a:pt x="9" y="804"/>
                    </a:moveTo>
                    <a:lnTo>
                      <a:pt x="9" y="804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0" y="804"/>
                    </a:lnTo>
                    <a:lnTo>
                      <a:pt x="2" y="806"/>
                    </a:lnTo>
                    <a:lnTo>
                      <a:pt x="5" y="806"/>
                    </a:lnTo>
                    <a:lnTo>
                      <a:pt x="7" y="806"/>
                    </a:lnTo>
                    <a:lnTo>
                      <a:pt x="9" y="806"/>
                    </a:lnTo>
                    <a:lnTo>
                      <a:pt x="9" y="80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3C3C3"/>
                  </a:gs>
                  <a:gs pos="50000">
                    <a:srgbClr val="F0F0F0"/>
                  </a:gs>
                  <a:gs pos="100000">
                    <a:srgbClr val="C3C3C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10" name="Group 112">
                <a:extLst>
                  <a:ext uri="{FF2B5EF4-FFF2-40B4-BE49-F238E27FC236}">
                    <a16:creationId xmlns:a16="http://schemas.microsoft.com/office/drawing/2014/main" id="{617AC882-D0C2-45FD-81E0-815019FE5E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6" y="1480"/>
                <a:ext cx="636" cy="923"/>
                <a:chOff x="1156" y="1480"/>
                <a:chExt cx="636" cy="923"/>
              </a:xfrm>
            </p:grpSpPr>
            <p:sp>
              <p:nvSpPr>
                <p:cNvPr id="511" name="Freeform 25">
                  <a:extLst>
                    <a:ext uri="{FF2B5EF4-FFF2-40B4-BE49-F238E27FC236}">
                      <a16:creationId xmlns:a16="http://schemas.microsoft.com/office/drawing/2014/main" id="{98D7E8EC-6CD9-40EA-9E29-B4BFB4065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9" y="1480"/>
                  <a:ext cx="302" cy="371"/>
                </a:xfrm>
                <a:custGeom>
                  <a:avLst/>
                  <a:gdLst>
                    <a:gd name="T0" fmla="*/ 302 w 302"/>
                    <a:gd name="T1" fmla="*/ 0 h 371"/>
                    <a:gd name="T2" fmla="*/ 300 w 302"/>
                    <a:gd name="T3" fmla="*/ 2 h 371"/>
                    <a:gd name="T4" fmla="*/ 295 w 302"/>
                    <a:gd name="T5" fmla="*/ 9 h 371"/>
                    <a:gd name="T6" fmla="*/ 286 w 302"/>
                    <a:gd name="T7" fmla="*/ 23 h 371"/>
                    <a:gd name="T8" fmla="*/ 269 w 302"/>
                    <a:gd name="T9" fmla="*/ 49 h 371"/>
                    <a:gd name="T10" fmla="*/ 243 w 302"/>
                    <a:gd name="T11" fmla="*/ 85 h 371"/>
                    <a:gd name="T12" fmla="*/ 210 w 302"/>
                    <a:gd name="T13" fmla="*/ 127 h 371"/>
                    <a:gd name="T14" fmla="*/ 175 w 302"/>
                    <a:gd name="T15" fmla="*/ 175 h 371"/>
                    <a:gd name="T16" fmla="*/ 139 w 302"/>
                    <a:gd name="T17" fmla="*/ 219 h 371"/>
                    <a:gd name="T18" fmla="*/ 101 w 302"/>
                    <a:gd name="T19" fmla="*/ 262 h 371"/>
                    <a:gd name="T20" fmla="*/ 66 w 302"/>
                    <a:gd name="T21" fmla="*/ 300 h 371"/>
                    <a:gd name="T22" fmla="*/ 38 w 302"/>
                    <a:gd name="T23" fmla="*/ 330 h 371"/>
                    <a:gd name="T24" fmla="*/ 16 w 302"/>
                    <a:gd name="T25" fmla="*/ 352 h 371"/>
                    <a:gd name="T26" fmla="*/ 7 w 302"/>
                    <a:gd name="T27" fmla="*/ 364 h 371"/>
                    <a:gd name="T28" fmla="*/ 0 w 302"/>
                    <a:gd name="T29" fmla="*/ 368 h 371"/>
                    <a:gd name="T30" fmla="*/ 0 w 302"/>
                    <a:gd name="T31" fmla="*/ 371 h 371"/>
                    <a:gd name="T32" fmla="*/ 0 w 302"/>
                    <a:gd name="T33" fmla="*/ 371 h 371"/>
                    <a:gd name="T34" fmla="*/ 0 w 302"/>
                    <a:gd name="T35" fmla="*/ 371 h 371"/>
                    <a:gd name="T36" fmla="*/ 2 w 302"/>
                    <a:gd name="T37" fmla="*/ 371 h 371"/>
                    <a:gd name="T38" fmla="*/ 9 w 302"/>
                    <a:gd name="T39" fmla="*/ 371 h 371"/>
                    <a:gd name="T40" fmla="*/ 21 w 302"/>
                    <a:gd name="T41" fmla="*/ 371 h 371"/>
                    <a:gd name="T42" fmla="*/ 35 w 302"/>
                    <a:gd name="T43" fmla="*/ 368 h 371"/>
                    <a:gd name="T44" fmla="*/ 54 w 302"/>
                    <a:gd name="T45" fmla="*/ 368 h 371"/>
                    <a:gd name="T46" fmla="*/ 71 w 302"/>
                    <a:gd name="T47" fmla="*/ 366 h 371"/>
                    <a:gd name="T48" fmla="*/ 83 w 302"/>
                    <a:gd name="T49" fmla="*/ 366 h 371"/>
                    <a:gd name="T50" fmla="*/ 90 w 302"/>
                    <a:gd name="T51" fmla="*/ 366 h 371"/>
                    <a:gd name="T52" fmla="*/ 92 w 302"/>
                    <a:gd name="T53" fmla="*/ 366 h 371"/>
                    <a:gd name="T54" fmla="*/ 94 w 302"/>
                    <a:gd name="T55" fmla="*/ 366 h 371"/>
                    <a:gd name="T56" fmla="*/ 94 w 302"/>
                    <a:gd name="T57" fmla="*/ 366 h 371"/>
                    <a:gd name="T58" fmla="*/ 94 w 302"/>
                    <a:gd name="T59" fmla="*/ 366 h 371"/>
                    <a:gd name="T60" fmla="*/ 94 w 302"/>
                    <a:gd name="T61" fmla="*/ 366 h 371"/>
                    <a:gd name="T62" fmla="*/ 94 w 302"/>
                    <a:gd name="T63" fmla="*/ 366 h 371"/>
                    <a:gd name="T64" fmla="*/ 94 w 302"/>
                    <a:gd name="T65" fmla="*/ 366 h 371"/>
                    <a:gd name="T66" fmla="*/ 94 w 302"/>
                    <a:gd name="T67" fmla="*/ 366 h 371"/>
                    <a:gd name="T68" fmla="*/ 94 w 302"/>
                    <a:gd name="T69" fmla="*/ 364 h 371"/>
                    <a:gd name="T70" fmla="*/ 94 w 302"/>
                    <a:gd name="T71" fmla="*/ 364 h 371"/>
                    <a:gd name="T72" fmla="*/ 94 w 302"/>
                    <a:gd name="T73" fmla="*/ 364 h 371"/>
                    <a:gd name="T74" fmla="*/ 97 w 302"/>
                    <a:gd name="T75" fmla="*/ 361 h 371"/>
                    <a:gd name="T76" fmla="*/ 104 w 302"/>
                    <a:gd name="T77" fmla="*/ 349 h 371"/>
                    <a:gd name="T78" fmla="*/ 118 w 302"/>
                    <a:gd name="T79" fmla="*/ 323 h 371"/>
                    <a:gd name="T80" fmla="*/ 144 w 302"/>
                    <a:gd name="T81" fmla="*/ 276 h 371"/>
                    <a:gd name="T82" fmla="*/ 182 w 302"/>
                    <a:gd name="T83" fmla="*/ 212 h 371"/>
                    <a:gd name="T84" fmla="*/ 220 w 302"/>
                    <a:gd name="T85" fmla="*/ 144 h 371"/>
                    <a:gd name="T86" fmla="*/ 255 w 302"/>
                    <a:gd name="T87" fmla="*/ 82 h 371"/>
                    <a:gd name="T88" fmla="*/ 281 w 302"/>
                    <a:gd name="T89" fmla="*/ 40 h 371"/>
                    <a:gd name="T90" fmla="*/ 293 w 302"/>
                    <a:gd name="T91" fmla="*/ 14 h 371"/>
                    <a:gd name="T92" fmla="*/ 300 w 302"/>
                    <a:gd name="T93" fmla="*/ 4 h 371"/>
                    <a:gd name="T94" fmla="*/ 302 w 302"/>
                    <a:gd name="T95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2" h="371">
                      <a:moveTo>
                        <a:pt x="302" y="0"/>
                      </a:moveTo>
                      <a:lnTo>
                        <a:pt x="302" y="0"/>
                      </a:lnTo>
                      <a:lnTo>
                        <a:pt x="302" y="2"/>
                      </a:lnTo>
                      <a:lnTo>
                        <a:pt x="300" y="2"/>
                      </a:lnTo>
                      <a:lnTo>
                        <a:pt x="298" y="4"/>
                      </a:lnTo>
                      <a:lnTo>
                        <a:pt x="295" y="9"/>
                      </a:lnTo>
                      <a:lnTo>
                        <a:pt x="290" y="14"/>
                      </a:lnTo>
                      <a:lnTo>
                        <a:pt x="286" y="23"/>
                      </a:lnTo>
                      <a:lnTo>
                        <a:pt x="279" y="33"/>
                      </a:lnTo>
                      <a:lnTo>
                        <a:pt x="269" y="49"/>
                      </a:lnTo>
                      <a:lnTo>
                        <a:pt x="257" y="66"/>
                      </a:lnTo>
                      <a:lnTo>
                        <a:pt x="243" y="85"/>
                      </a:lnTo>
                      <a:lnTo>
                        <a:pt x="227" y="106"/>
                      </a:lnTo>
                      <a:lnTo>
                        <a:pt x="210" y="127"/>
                      </a:lnTo>
                      <a:lnTo>
                        <a:pt x="194" y="151"/>
                      </a:lnTo>
                      <a:lnTo>
                        <a:pt x="175" y="175"/>
                      </a:lnTo>
                      <a:lnTo>
                        <a:pt x="158" y="196"/>
                      </a:lnTo>
                      <a:lnTo>
                        <a:pt x="139" y="219"/>
                      </a:lnTo>
                      <a:lnTo>
                        <a:pt x="118" y="241"/>
                      </a:lnTo>
                      <a:lnTo>
                        <a:pt x="101" y="262"/>
                      </a:lnTo>
                      <a:lnTo>
                        <a:pt x="83" y="283"/>
                      </a:lnTo>
                      <a:lnTo>
                        <a:pt x="66" y="300"/>
                      </a:lnTo>
                      <a:lnTo>
                        <a:pt x="52" y="316"/>
                      </a:lnTo>
                      <a:lnTo>
                        <a:pt x="38" y="330"/>
                      </a:lnTo>
                      <a:lnTo>
                        <a:pt x="26" y="342"/>
                      </a:lnTo>
                      <a:lnTo>
                        <a:pt x="16" y="352"/>
                      </a:lnTo>
                      <a:lnTo>
                        <a:pt x="12" y="359"/>
                      </a:lnTo>
                      <a:lnTo>
                        <a:pt x="7" y="364"/>
                      </a:lnTo>
                      <a:lnTo>
                        <a:pt x="2" y="368"/>
                      </a:lnTo>
                      <a:lnTo>
                        <a:pt x="0" y="368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2" y="371"/>
                      </a:lnTo>
                      <a:lnTo>
                        <a:pt x="2" y="371"/>
                      </a:lnTo>
                      <a:lnTo>
                        <a:pt x="5" y="371"/>
                      </a:lnTo>
                      <a:lnTo>
                        <a:pt x="9" y="371"/>
                      </a:lnTo>
                      <a:lnTo>
                        <a:pt x="14" y="371"/>
                      </a:lnTo>
                      <a:lnTo>
                        <a:pt x="21" y="371"/>
                      </a:lnTo>
                      <a:lnTo>
                        <a:pt x="28" y="368"/>
                      </a:lnTo>
                      <a:lnTo>
                        <a:pt x="35" y="368"/>
                      </a:lnTo>
                      <a:lnTo>
                        <a:pt x="45" y="368"/>
                      </a:lnTo>
                      <a:lnTo>
                        <a:pt x="54" y="368"/>
                      </a:lnTo>
                      <a:lnTo>
                        <a:pt x="61" y="366"/>
                      </a:lnTo>
                      <a:lnTo>
                        <a:pt x="71" y="366"/>
                      </a:lnTo>
                      <a:lnTo>
                        <a:pt x="78" y="366"/>
                      </a:lnTo>
                      <a:lnTo>
                        <a:pt x="83" y="366"/>
                      </a:lnTo>
                      <a:lnTo>
                        <a:pt x="87" y="366"/>
                      </a:lnTo>
                      <a:lnTo>
                        <a:pt x="90" y="366"/>
                      </a:lnTo>
                      <a:lnTo>
                        <a:pt x="92" y="366"/>
                      </a:lnTo>
                      <a:lnTo>
                        <a:pt x="92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4" y="364"/>
                      </a:lnTo>
                      <a:lnTo>
                        <a:pt x="97" y="361"/>
                      </a:lnTo>
                      <a:lnTo>
                        <a:pt x="99" y="356"/>
                      </a:lnTo>
                      <a:lnTo>
                        <a:pt x="104" y="349"/>
                      </a:lnTo>
                      <a:lnTo>
                        <a:pt x="109" y="338"/>
                      </a:lnTo>
                      <a:lnTo>
                        <a:pt x="118" y="323"/>
                      </a:lnTo>
                      <a:lnTo>
                        <a:pt x="130" y="302"/>
                      </a:lnTo>
                      <a:lnTo>
                        <a:pt x="144" y="276"/>
                      </a:lnTo>
                      <a:lnTo>
                        <a:pt x="163" y="245"/>
                      </a:lnTo>
                      <a:lnTo>
                        <a:pt x="182" y="212"/>
                      </a:lnTo>
                      <a:lnTo>
                        <a:pt x="201" y="177"/>
                      </a:lnTo>
                      <a:lnTo>
                        <a:pt x="220" y="144"/>
                      </a:lnTo>
                      <a:lnTo>
                        <a:pt x="239" y="111"/>
                      </a:lnTo>
                      <a:lnTo>
                        <a:pt x="255" y="82"/>
                      </a:lnTo>
                      <a:lnTo>
                        <a:pt x="269" y="59"/>
                      </a:lnTo>
                      <a:lnTo>
                        <a:pt x="281" y="40"/>
                      </a:lnTo>
                      <a:lnTo>
                        <a:pt x="288" y="23"/>
                      </a:lnTo>
                      <a:lnTo>
                        <a:pt x="293" y="14"/>
                      </a:lnTo>
                      <a:lnTo>
                        <a:pt x="298" y="7"/>
                      </a:lnTo>
                      <a:lnTo>
                        <a:pt x="300" y="4"/>
                      </a:lnTo>
                      <a:lnTo>
                        <a:pt x="302" y="2"/>
                      </a:lnTo>
                      <a:lnTo>
                        <a:pt x="302" y="0"/>
                      </a:lnTo>
                      <a:lnTo>
                        <a:pt x="30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EDEDE"/>
                    </a:gs>
                    <a:gs pos="100000">
                      <a:srgbClr val="C3C3C3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" name="Freeform 26">
                  <a:extLst>
                    <a:ext uri="{FF2B5EF4-FFF2-40B4-BE49-F238E27FC236}">
                      <a16:creationId xmlns:a16="http://schemas.microsoft.com/office/drawing/2014/main" id="{2CE14DA5-CF0B-45FB-9355-37B6AB1BD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6" y="1844"/>
                  <a:ext cx="137" cy="455"/>
                </a:xfrm>
                <a:custGeom>
                  <a:avLst/>
                  <a:gdLst>
                    <a:gd name="T0" fmla="*/ 137 w 137"/>
                    <a:gd name="T1" fmla="*/ 0 h 455"/>
                    <a:gd name="T2" fmla="*/ 137 w 137"/>
                    <a:gd name="T3" fmla="*/ 0 h 455"/>
                    <a:gd name="T4" fmla="*/ 137 w 137"/>
                    <a:gd name="T5" fmla="*/ 0 h 455"/>
                    <a:gd name="T6" fmla="*/ 137 w 137"/>
                    <a:gd name="T7" fmla="*/ 0 h 455"/>
                    <a:gd name="T8" fmla="*/ 137 w 137"/>
                    <a:gd name="T9" fmla="*/ 0 h 455"/>
                    <a:gd name="T10" fmla="*/ 135 w 137"/>
                    <a:gd name="T11" fmla="*/ 0 h 455"/>
                    <a:gd name="T12" fmla="*/ 130 w 137"/>
                    <a:gd name="T13" fmla="*/ 0 h 455"/>
                    <a:gd name="T14" fmla="*/ 121 w 137"/>
                    <a:gd name="T15" fmla="*/ 2 h 455"/>
                    <a:gd name="T16" fmla="*/ 107 w 137"/>
                    <a:gd name="T17" fmla="*/ 2 h 455"/>
                    <a:gd name="T18" fmla="*/ 88 w 137"/>
                    <a:gd name="T19" fmla="*/ 4 h 455"/>
                    <a:gd name="T20" fmla="*/ 71 w 137"/>
                    <a:gd name="T21" fmla="*/ 4 h 455"/>
                    <a:gd name="T22" fmla="*/ 57 w 137"/>
                    <a:gd name="T23" fmla="*/ 4 h 455"/>
                    <a:gd name="T24" fmla="*/ 50 w 137"/>
                    <a:gd name="T25" fmla="*/ 7 h 455"/>
                    <a:gd name="T26" fmla="*/ 45 w 137"/>
                    <a:gd name="T27" fmla="*/ 7 h 455"/>
                    <a:gd name="T28" fmla="*/ 43 w 137"/>
                    <a:gd name="T29" fmla="*/ 7 h 455"/>
                    <a:gd name="T30" fmla="*/ 43 w 137"/>
                    <a:gd name="T31" fmla="*/ 7 h 455"/>
                    <a:gd name="T32" fmla="*/ 43 w 137"/>
                    <a:gd name="T33" fmla="*/ 7 h 455"/>
                    <a:gd name="T34" fmla="*/ 43 w 137"/>
                    <a:gd name="T35" fmla="*/ 11 h 455"/>
                    <a:gd name="T36" fmla="*/ 43 w 137"/>
                    <a:gd name="T37" fmla="*/ 21 h 455"/>
                    <a:gd name="T38" fmla="*/ 43 w 137"/>
                    <a:gd name="T39" fmla="*/ 42 h 455"/>
                    <a:gd name="T40" fmla="*/ 43 w 137"/>
                    <a:gd name="T41" fmla="*/ 75 h 455"/>
                    <a:gd name="T42" fmla="*/ 41 w 137"/>
                    <a:gd name="T43" fmla="*/ 120 h 455"/>
                    <a:gd name="T44" fmla="*/ 38 w 137"/>
                    <a:gd name="T45" fmla="*/ 172 h 455"/>
                    <a:gd name="T46" fmla="*/ 36 w 137"/>
                    <a:gd name="T47" fmla="*/ 226 h 455"/>
                    <a:gd name="T48" fmla="*/ 29 w 137"/>
                    <a:gd name="T49" fmla="*/ 283 h 455"/>
                    <a:gd name="T50" fmla="*/ 22 w 137"/>
                    <a:gd name="T51" fmla="*/ 335 h 455"/>
                    <a:gd name="T52" fmla="*/ 15 w 137"/>
                    <a:gd name="T53" fmla="*/ 382 h 455"/>
                    <a:gd name="T54" fmla="*/ 7 w 137"/>
                    <a:gd name="T55" fmla="*/ 418 h 455"/>
                    <a:gd name="T56" fmla="*/ 5 w 137"/>
                    <a:gd name="T57" fmla="*/ 439 h 455"/>
                    <a:gd name="T58" fmla="*/ 3 w 137"/>
                    <a:gd name="T59" fmla="*/ 451 h 455"/>
                    <a:gd name="T60" fmla="*/ 3 w 137"/>
                    <a:gd name="T61" fmla="*/ 455 h 455"/>
                    <a:gd name="T62" fmla="*/ 0 w 137"/>
                    <a:gd name="T63" fmla="*/ 455 h 455"/>
                    <a:gd name="T64" fmla="*/ 3 w 137"/>
                    <a:gd name="T65" fmla="*/ 455 h 455"/>
                    <a:gd name="T66" fmla="*/ 5 w 137"/>
                    <a:gd name="T67" fmla="*/ 446 h 455"/>
                    <a:gd name="T68" fmla="*/ 10 w 137"/>
                    <a:gd name="T69" fmla="*/ 425 h 455"/>
                    <a:gd name="T70" fmla="*/ 24 w 137"/>
                    <a:gd name="T71" fmla="*/ 382 h 455"/>
                    <a:gd name="T72" fmla="*/ 43 w 137"/>
                    <a:gd name="T73" fmla="*/ 316 h 455"/>
                    <a:gd name="T74" fmla="*/ 69 w 137"/>
                    <a:gd name="T75" fmla="*/ 233 h 455"/>
                    <a:gd name="T76" fmla="*/ 93 w 137"/>
                    <a:gd name="T77" fmla="*/ 148 h 455"/>
                    <a:gd name="T78" fmla="*/ 114 w 137"/>
                    <a:gd name="T79" fmla="*/ 78 h 455"/>
                    <a:gd name="T80" fmla="*/ 128 w 137"/>
                    <a:gd name="T81" fmla="*/ 33 h 455"/>
                    <a:gd name="T82" fmla="*/ 135 w 137"/>
                    <a:gd name="T83" fmla="*/ 11 h 455"/>
                    <a:gd name="T84" fmla="*/ 137 w 137"/>
                    <a:gd name="T85" fmla="*/ 2 h 455"/>
                    <a:gd name="T86" fmla="*/ 137 w 137"/>
                    <a:gd name="T87" fmla="*/ 2 h 455"/>
                    <a:gd name="T88" fmla="*/ 137 w 137"/>
                    <a:gd name="T89" fmla="*/ 2 h 455"/>
                    <a:gd name="T90" fmla="*/ 137 w 137"/>
                    <a:gd name="T91" fmla="*/ 2 h 455"/>
                    <a:gd name="T92" fmla="*/ 137 w 137"/>
                    <a:gd name="T93" fmla="*/ 0 h 455"/>
                    <a:gd name="T94" fmla="*/ 137 w 137"/>
                    <a:gd name="T95" fmla="*/ 0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7" h="455">
                      <a:moveTo>
                        <a:pt x="137" y="0"/>
                      </a:move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5" y="0"/>
                      </a:lnTo>
                      <a:lnTo>
                        <a:pt x="133" y="0"/>
                      </a:lnTo>
                      <a:lnTo>
                        <a:pt x="130" y="0"/>
                      </a:lnTo>
                      <a:lnTo>
                        <a:pt x="126" y="0"/>
                      </a:lnTo>
                      <a:lnTo>
                        <a:pt x="121" y="2"/>
                      </a:lnTo>
                      <a:lnTo>
                        <a:pt x="114" y="2"/>
                      </a:lnTo>
                      <a:lnTo>
                        <a:pt x="107" y="2"/>
                      </a:lnTo>
                      <a:lnTo>
                        <a:pt x="97" y="2"/>
                      </a:lnTo>
                      <a:lnTo>
                        <a:pt x="88" y="4"/>
                      </a:lnTo>
                      <a:lnTo>
                        <a:pt x="78" y="4"/>
                      </a:lnTo>
                      <a:lnTo>
                        <a:pt x="71" y="4"/>
                      </a:lnTo>
                      <a:lnTo>
                        <a:pt x="64" y="4"/>
                      </a:lnTo>
                      <a:lnTo>
                        <a:pt x="57" y="4"/>
                      </a:lnTo>
                      <a:lnTo>
                        <a:pt x="52" y="7"/>
                      </a:lnTo>
                      <a:lnTo>
                        <a:pt x="50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9"/>
                      </a:lnTo>
                      <a:lnTo>
                        <a:pt x="43" y="11"/>
                      </a:lnTo>
                      <a:lnTo>
                        <a:pt x="43" y="16"/>
                      </a:lnTo>
                      <a:lnTo>
                        <a:pt x="43" y="21"/>
                      </a:lnTo>
                      <a:lnTo>
                        <a:pt x="43" y="30"/>
                      </a:lnTo>
                      <a:lnTo>
                        <a:pt x="43" y="42"/>
                      </a:lnTo>
                      <a:lnTo>
                        <a:pt x="43" y="59"/>
                      </a:lnTo>
                      <a:lnTo>
                        <a:pt x="43" y="75"/>
                      </a:lnTo>
                      <a:lnTo>
                        <a:pt x="43" y="96"/>
                      </a:lnTo>
                      <a:lnTo>
                        <a:pt x="41" y="120"/>
                      </a:lnTo>
                      <a:lnTo>
                        <a:pt x="41" y="144"/>
                      </a:lnTo>
                      <a:lnTo>
                        <a:pt x="38" y="172"/>
                      </a:lnTo>
                      <a:lnTo>
                        <a:pt x="38" y="198"/>
                      </a:lnTo>
                      <a:lnTo>
                        <a:pt x="36" y="226"/>
                      </a:lnTo>
                      <a:lnTo>
                        <a:pt x="31" y="255"/>
                      </a:lnTo>
                      <a:lnTo>
                        <a:pt x="29" y="283"/>
                      </a:lnTo>
                      <a:lnTo>
                        <a:pt x="26" y="309"/>
                      </a:lnTo>
                      <a:lnTo>
                        <a:pt x="22" y="335"/>
                      </a:lnTo>
                      <a:lnTo>
                        <a:pt x="17" y="359"/>
                      </a:lnTo>
                      <a:lnTo>
                        <a:pt x="15" y="382"/>
                      </a:lnTo>
                      <a:lnTo>
                        <a:pt x="10" y="401"/>
                      </a:lnTo>
                      <a:lnTo>
                        <a:pt x="7" y="418"/>
                      </a:lnTo>
                      <a:lnTo>
                        <a:pt x="5" y="429"/>
                      </a:lnTo>
                      <a:lnTo>
                        <a:pt x="5" y="439"/>
                      </a:lnTo>
                      <a:lnTo>
                        <a:pt x="3" y="446"/>
                      </a:lnTo>
                      <a:lnTo>
                        <a:pt x="3" y="451"/>
                      </a:lnTo>
                      <a:lnTo>
                        <a:pt x="3" y="453"/>
                      </a:lnTo>
                      <a:lnTo>
                        <a:pt x="3" y="455"/>
                      </a:lnTo>
                      <a:lnTo>
                        <a:pt x="0" y="455"/>
                      </a:lnTo>
                      <a:lnTo>
                        <a:pt x="0" y="455"/>
                      </a:lnTo>
                      <a:lnTo>
                        <a:pt x="3" y="455"/>
                      </a:lnTo>
                      <a:lnTo>
                        <a:pt x="3" y="455"/>
                      </a:lnTo>
                      <a:lnTo>
                        <a:pt x="3" y="453"/>
                      </a:lnTo>
                      <a:lnTo>
                        <a:pt x="5" y="446"/>
                      </a:lnTo>
                      <a:lnTo>
                        <a:pt x="7" y="439"/>
                      </a:lnTo>
                      <a:lnTo>
                        <a:pt x="10" y="425"/>
                      </a:lnTo>
                      <a:lnTo>
                        <a:pt x="17" y="408"/>
                      </a:lnTo>
                      <a:lnTo>
                        <a:pt x="24" y="382"/>
                      </a:lnTo>
                      <a:lnTo>
                        <a:pt x="33" y="352"/>
                      </a:lnTo>
                      <a:lnTo>
                        <a:pt x="43" y="316"/>
                      </a:lnTo>
                      <a:lnTo>
                        <a:pt x="55" y="276"/>
                      </a:lnTo>
                      <a:lnTo>
                        <a:pt x="69" y="233"/>
                      </a:lnTo>
                      <a:lnTo>
                        <a:pt x="81" y="191"/>
                      </a:lnTo>
                      <a:lnTo>
                        <a:pt x="93" y="148"/>
                      </a:lnTo>
                      <a:lnTo>
                        <a:pt x="104" y="111"/>
                      </a:lnTo>
                      <a:lnTo>
                        <a:pt x="114" y="78"/>
                      </a:lnTo>
                      <a:lnTo>
                        <a:pt x="121" y="54"/>
                      </a:lnTo>
                      <a:lnTo>
                        <a:pt x="128" y="33"/>
                      </a:lnTo>
                      <a:lnTo>
                        <a:pt x="130" y="21"/>
                      </a:lnTo>
                      <a:lnTo>
                        <a:pt x="135" y="11"/>
                      </a:lnTo>
                      <a:lnTo>
                        <a:pt x="135" y="4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4E4E4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3" name="Freeform 27">
                  <a:extLst>
                    <a:ext uri="{FF2B5EF4-FFF2-40B4-BE49-F238E27FC236}">
                      <a16:creationId xmlns:a16="http://schemas.microsoft.com/office/drawing/2014/main" id="{C81876E9-E8CE-474D-806C-B4B86C0B7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" y="1480"/>
                  <a:ext cx="499" cy="366"/>
                </a:xfrm>
                <a:custGeom>
                  <a:avLst/>
                  <a:gdLst>
                    <a:gd name="T0" fmla="*/ 497 w 499"/>
                    <a:gd name="T1" fmla="*/ 61 h 366"/>
                    <a:gd name="T2" fmla="*/ 494 w 499"/>
                    <a:gd name="T3" fmla="*/ 61 h 366"/>
                    <a:gd name="T4" fmla="*/ 487 w 499"/>
                    <a:gd name="T5" fmla="*/ 59 h 366"/>
                    <a:gd name="T6" fmla="*/ 473 w 499"/>
                    <a:gd name="T7" fmla="*/ 59 h 366"/>
                    <a:gd name="T8" fmla="*/ 449 w 499"/>
                    <a:gd name="T9" fmla="*/ 56 h 366"/>
                    <a:gd name="T10" fmla="*/ 419 w 499"/>
                    <a:gd name="T11" fmla="*/ 54 h 366"/>
                    <a:gd name="T12" fmla="*/ 385 w 499"/>
                    <a:gd name="T13" fmla="*/ 49 h 366"/>
                    <a:gd name="T14" fmla="*/ 350 w 499"/>
                    <a:gd name="T15" fmla="*/ 45 h 366"/>
                    <a:gd name="T16" fmla="*/ 315 w 499"/>
                    <a:gd name="T17" fmla="*/ 35 h 366"/>
                    <a:gd name="T18" fmla="*/ 282 w 499"/>
                    <a:gd name="T19" fmla="*/ 26 h 366"/>
                    <a:gd name="T20" fmla="*/ 253 w 499"/>
                    <a:gd name="T21" fmla="*/ 16 h 366"/>
                    <a:gd name="T22" fmla="*/ 230 w 499"/>
                    <a:gd name="T23" fmla="*/ 9 h 366"/>
                    <a:gd name="T24" fmla="*/ 218 w 499"/>
                    <a:gd name="T25" fmla="*/ 4 h 366"/>
                    <a:gd name="T26" fmla="*/ 211 w 499"/>
                    <a:gd name="T27" fmla="*/ 2 h 366"/>
                    <a:gd name="T28" fmla="*/ 208 w 499"/>
                    <a:gd name="T29" fmla="*/ 0 h 366"/>
                    <a:gd name="T30" fmla="*/ 206 w 499"/>
                    <a:gd name="T31" fmla="*/ 0 h 366"/>
                    <a:gd name="T32" fmla="*/ 206 w 499"/>
                    <a:gd name="T33" fmla="*/ 2 h 366"/>
                    <a:gd name="T34" fmla="*/ 204 w 499"/>
                    <a:gd name="T35" fmla="*/ 7 h 366"/>
                    <a:gd name="T36" fmla="*/ 194 w 499"/>
                    <a:gd name="T37" fmla="*/ 26 h 366"/>
                    <a:gd name="T38" fmla="*/ 175 w 499"/>
                    <a:gd name="T39" fmla="*/ 59 h 366"/>
                    <a:gd name="T40" fmla="*/ 145 w 499"/>
                    <a:gd name="T41" fmla="*/ 113 h 366"/>
                    <a:gd name="T42" fmla="*/ 107 w 499"/>
                    <a:gd name="T43" fmla="*/ 177 h 366"/>
                    <a:gd name="T44" fmla="*/ 67 w 499"/>
                    <a:gd name="T45" fmla="*/ 245 h 366"/>
                    <a:gd name="T46" fmla="*/ 36 w 499"/>
                    <a:gd name="T47" fmla="*/ 302 h 366"/>
                    <a:gd name="T48" fmla="*/ 15 w 499"/>
                    <a:gd name="T49" fmla="*/ 338 h 366"/>
                    <a:gd name="T50" fmla="*/ 3 w 499"/>
                    <a:gd name="T51" fmla="*/ 356 h 366"/>
                    <a:gd name="T52" fmla="*/ 0 w 499"/>
                    <a:gd name="T53" fmla="*/ 364 h 366"/>
                    <a:gd name="T54" fmla="*/ 0 w 499"/>
                    <a:gd name="T55" fmla="*/ 366 h 366"/>
                    <a:gd name="T56" fmla="*/ 0 w 499"/>
                    <a:gd name="T57" fmla="*/ 366 h 366"/>
                    <a:gd name="T58" fmla="*/ 0 w 499"/>
                    <a:gd name="T59" fmla="*/ 366 h 366"/>
                    <a:gd name="T60" fmla="*/ 0 w 499"/>
                    <a:gd name="T61" fmla="*/ 366 h 366"/>
                    <a:gd name="T62" fmla="*/ 0 w 499"/>
                    <a:gd name="T63" fmla="*/ 366 h 366"/>
                    <a:gd name="T64" fmla="*/ 0 w 499"/>
                    <a:gd name="T65" fmla="*/ 366 h 366"/>
                    <a:gd name="T66" fmla="*/ 0 w 499"/>
                    <a:gd name="T67" fmla="*/ 366 h 366"/>
                    <a:gd name="T68" fmla="*/ 0 w 499"/>
                    <a:gd name="T69" fmla="*/ 366 h 366"/>
                    <a:gd name="T70" fmla="*/ 0 w 499"/>
                    <a:gd name="T71" fmla="*/ 366 h 366"/>
                    <a:gd name="T72" fmla="*/ 0 w 499"/>
                    <a:gd name="T73" fmla="*/ 364 h 366"/>
                    <a:gd name="T74" fmla="*/ 10 w 499"/>
                    <a:gd name="T75" fmla="*/ 359 h 366"/>
                    <a:gd name="T76" fmla="*/ 33 w 499"/>
                    <a:gd name="T77" fmla="*/ 345 h 366"/>
                    <a:gd name="T78" fmla="*/ 83 w 499"/>
                    <a:gd name="T79" fmla="*/ 314 h 366"/>
                    <a:gd name="T80" fmla="*/ 159 w 499"/>
                    <a:gd name="T81" fmla="*/ 269 h 366"/>
                    <a:gd name="T82" fmla="*/ 248 w 499"/>
                    <a:gd name="T83" fmla="*/ 212 h 366"/>
                    <a:gd name="T84" fmla="*/ 341 w 499"/>
                    <a:gd name="T85" fmla="*/ 158 h 366"/>
                    <a:gd name="T86" fmla="*/ 416 w 499"/>
                    <a:gd name="T87" fmla="*/ 111 h 366"/>
                    <a:gd name="T88" fmla="*/ 463 w 499"/>
                    <a:gd name="T89" fmla="*/ 82 h 366"/>
                    <a:gd name="T90" fmla="*/ 487 w 499"/>
                    <a:gd name="T91" fmla="*/ 66 h 366"/>
                    <a:gd name="T92" fmla="*/ 497 w 499"/>
                    <a:gd name="T93" fmla="*/ 61 h 366"/>
                    <a:gd name="T94" fmla="*/ 499 w 499"/>
                    <a:gd name="T95" fmla="*/ 61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99" h="366">
                      <a:moveTo>
                        <a:pt x="499" y="61"/>
                      </a:moveTo>
                      <a:lnTo>
                        <a:pt x="497" y="61"/>
                      </a:lnTo>
                      <a:lnTo>
                        <a:pt x="497" y="61"/>
                      </a:lnTo>
                      <a:lnTo>
                        <a:pt x="494" y="61"/>
                      </a:lnTo>
                      <a:lnTo>
                        <a:pt x="492" y="61"/>
                      </a:lnTo>
                      <a:lnTo>
                        <a:pt x="487" y="59"/>
                      </a:lnTo>
                      <a:lnTo>
                        <a:pt x="480" y="59"/>
                      </a:lnTo>
                      <a:lnTo>
                        <a:pt x="473" y="59"/>
                      </a:lnTo>
                      <a:lnTo>
                        <a:pt x="461" y="59"/>
                      </a:lnTo>
                      <a:lnTo>
                        <a:pt x="449" y="56"/>
                      </a:lnTo>
                      <a:lnTo>
                        <a:pt x="435" y="56"/>
                      </a:lnTo>
                      <a:lnTo>
                        <a:pt x="419" y="54"/>
                      </a:lnTo>
                      <a:lnTo>
                        <a:pt x="402" y="52"/>
                      </a:lnTo>
                      <a:lnTo>
                        <a:pt x="385" y="49"/>
                      </a:lnTo>
                      <a:lnTo>
                        <a:pt x="367" y="47"/>
                      </a:lnTo>
                      <a:lnTo>
                        <a:pt x="350" y="45"/>
                      </a:lnTo>
                      <a:lnTo>
                        <a:pt x="331" y="40"/>
                      </a:lnTo>
                      <a:lnTo>
                        <a:pt x="315" y="35"/>
                      </a:lnTo>
                      <a:lnTo>
                        <a:pt x="296" y="30"/>
                      </a:lnTo>
                      <a:lnTo>
                        <a:pt x="282" y="26"/>
                      </a:lnTo>
                      <a:lnTo>
                        <a:pt x="265" y="21"/>
                      </a:lnTo>
                      <a:lnTo>
                        <a:pt x="253" y="16"/>
                      </a:lnTo>
                      <a:lnTo>
                        <a:pt x="241" y="12"/>
                      </a:lnTo>
                      <a:lnTo>
                        <a:pt x="230" y="9"/>
                      </a:lnTo>
                      <a:lnTo>
                        <a:pt x="222" y="7"/>
                      </a:lnTo>
                      <a:lnTo>
                        <a:pt x="218" y="4"/>
                      </a:lnTo>
                      <a:lnTo>
                        <a:pt x="213" y="2"/>
                      </a:lnTo>
                      <a:lnTo>
                        <a:pt x="211" y="2"/>
                      </a:lnTo>
                      <a:lnTo>
                        <a:pt x="208" y="2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6" y="0"/>
                      </a:lnTo>
                      <a:lnTo>
                        <a:pt x="206" y="2"/>
                      </a:lnTo>
                      <a:lnTo>
                        <a:pt x="206" y="2"/>
                      </a:lnTo>
                      <a:lnTo>
                        <a:pt x="206" y="4"/>
                      </a:lnTo>
                      <a:lnTo>
                        <a:pt x="204" y="7"/>
                      </a:lnTo>
                      <a:lnTo>
                        <a:pt x="199" y="14"/>
                      </a:lnTo>
                      <a:lnTo>
                        <a:pt x="194" y="26"/>
                      </a:lnTo>
                      <a:lnTo>
                        <a:pt x="185" y="40"/>
                      </a:lnTo>
                      <a:lnTo>
                        <a:pt x="175" y="59"/>
                      </a:lnTo>
                      <a:lnTo>
                        <a:pt x="161" y="82"/>
                      </a:lnTo>
                      <a:lnTo>
                        <a:pt x="145" y="113"/>
                      </a:lnTo>
                      <a:lnTo>
                        <a:pt x="126" y="144"/>
                      </a:lnTo>
                      <a:lnTo>
                        <a:pt x="107" y="177"/>
                      </a:lnTo>
                      <a:lnTo>
                        <a:pt x="85" y="212"/>
                      </a:lnTo>
                      <a:lnTo>
                        <a:pt x="67" y="245"/>
                      </a:lnTo>
                      <a:lnTo>
                        <a:pt x="50" y="276"/>
                      </a:lnTo>
                      <a:lnTo>
                        <a:pt x="36" y="302"/>
                      </a:lnTo>
                      <a:lnTo>
                        <a:pt x="24" y="323"/>
                      </a:lnTo>
                      <a:lnTo>
                        <a:pt x="15" y="338"/>
                      </a:lnTo>
                      <a:lnTo>
                        <a:pt x="7" y="349"/>
                      </a:lnTo>
                      <a:lnTo>
                        <a:pt x="3" y="356"/>
                      </a:lnTo>
                      <a:lnTo>
                        <a:pt x="0" y="361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0" y="364"/>
                      </a:lnTo>
                      <a:lnTo>
                        <a:pt x="5" y="364"/>
                      </a:lnTo>
                      <a:lnTo>
                        <a:pt x="10" y="359"/>
                      </a:lnTo>
                      <a:lnTo>
                        <a:pt x="19" y="352"/>
                      </a:lnTo>
                      <a:lnTo>
                        <a:pt x="33" y="345"/>
                      </a:lnTo>
                      <a:lnTo>
                        <a:pt x="55" y="330"/>
                      </a:lnTo>
                      <a:lnTo>
                        <a:pt x="83" y="314"/>
                      </a:lnTo>
                      <a:lnTo>
                        <a:pt x="116" y="293"/>
                      </a:lnTo>
                      <a:lnTo>
                        <a:pt x="159" y="269"/>
                      </a:lnTo>
                      <a:lnTo>
                        <a:pt x="204" y="241"/>
                      </a:lnTo>
                      <a:lnTo>
                        <a:pt x="248" y="212"/>
                      </a:lnTo>
                      <a:lnTo>
                        <a:pt x="296" y="184"/>
                      </a:lnTo>
                      <a:lnTo>
                        <a:pt x="341" y="158"/>
                      </a:lnTo>
                      <a:lnTo>
                        <a:pt x="381" y="132"/>
                      </a:lnTo>
                      <a:lnTo>
                        <a:pt x="416" y="111"/>
                      </a:lnTo>
                      <a:lnTo>
                        <a:pt x="442" y="94"/>
                      </a:lnTo>
                      <a:lnTo>
                        <a:pt x="463" y="82"/>
                      </a:lnTo>
                      <a:lnTo>
                        <a:pt x="478" y="73"/>
                      </a:lnTo>
                      <a:lnTo>
                        <a:pt x="487" y="66"/>
                      </a:lnTo>
                      <a:lnTo>
                        <a:pt x="494" y="64"/>
                      </a:lnTo>
                      <a:lnTo>
                        <a:pt x="497" y="61"/>
                      </a:lnTo>
                      <a:lnTo>
                        <a:pt x="499" y="61"/>
                      </a:lnTo>
                      <a:lnTo>
                        <a:pt x="499" y="61"/>
                      </a:lnTo>
                      <a:lnTo>
                        <a:pt x="499" y="6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BEBEB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4" name="Freeform 28">
                  <a:extLst>
                    <a:ext uri="{FF2B5EF4-FFF2-40B4-BE49-F238E27FC236}">
                      <a16:creationId xmlns:a16="http://schemas.microsoft.com/office/drawing/2014/main" id="{49DEE8DE-3BA4-4B2F-83C2-C81B98913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6" y="1844"/>
                  <a:ext cx="277" cy="559"/>
                </a:xfrm>
                <a:custGeom>
                  <a:avLst/>
                  <a:gdLst>
                    <a:gd name="T0" fmla="*/ 274 w 277"/>
                    <a:gd name="T1" fmla="*/ 555 h 559"/>
                    <a:gd name="T2" fmla="*/ 272 w 277"/>
                    <a:gd name="T3" fmla="*/ 536 h 559"/>
                    <a:gd name="T4" fmla="*/ 260 w 277"/>
                    <a:gd name="T5" fmla="*/ 498 h 559"/>
                    <a:gd name="T6" fmla="*/ 244 w 277"/>
                    <a:gd name="T7" fmla="*/ 427 h 559"/>
                    <a:gd name="T8" fmla="*/ 220 w 277"/>
                    <a:gd name="T9" fmla="*/ 330 h 559"/>
                    <a:gd name="T10" fmla="*/ 194 w 277"/>
                    <a:gd name="T11" fmla="*/ 226 h 559"/>
                    <a:gd name="T12" fmla="*/ 170 w 277"/>
                    <a:gd name="T13" fmla="*/ 132 h 559"/>
                    <a:gd name="T14" fmla="*/ 152 w 277"/>
                    <a:gd name="T15" fmla="*/ 61 h 559"/>
                    <a:gd name="T16" fmla="*/ 142 w 277"/>
                    <a:gd name="T17" fmla="*/ 23 h 559"/>
                    <a:gd name="T18" fmla="*/ 137 w 277"/>
                    <a:gd name="T19" fmla="*/ 4 h 559"/>
                    <a:gd name="T20" fmla="*/ 137 w 277"/>
                    <a:gd name="T21" fmla="*/ 0 h 559"/>
                    <a:gd name="T22" fmla="*/ 137 w 277"/>
                    <a:gd name="T23" fmla="*/ 0 h 559"/>
                    <a:gd name="T24" fmla="*/ 137 w 277"/>
                    <a:gd name="T25" fmla="*/ 0 h 559"/>
                    <a:gd name="T26" fmla="*/ 137 w 277"/>
                    <a:gd name="T27" fmla="*/ 0 h 559"/>
                    <a:gd name="T28" fmla="*/ 137 w 277"/>
                    <a:gd name="T29" fmla="*/ 0 h 559"/>
                    <a:gd name="T30" fmla="*/ 137 w 277"/>
                    <a:gd name="T31" fmla="*/ 0 h 559"/>
                    <a:gd name="T32" fmla="*/ 137 w 277"/>
                    <a:gd name="T33" fmla="*/ 0 h 559"/>
                    <a:gd name="T34" fmla="*/ 137 w 277"/>
                    <a:gd name="T35" fmla="*/ 0 h 559"/>
                    <a:gd name="T36" fmla="*/ 137 w 277"/>
                    <a:gd name="T37" fmla="*/ 0 h 559"/>
                    <a:gd name="T38" fmla="*/ 137 w 277"/>
                    <a:gd name="T39" fmla="*/ 0 h 559"/>
                    <a:gd name="T40" fmla="*/ 135 w 277"/>
                    <a:gd name="T41" fmla="*/ 4 h 559"/>
                    <a:gd name="T42" fmla="*/ 130 w 277"/>
                    <a:gd name="T43" fmla="*/ 18 h 559"/>
                    <a:gd name="T44" fmla="*/ 121 w 277"/>
                    <a:gd name="T45" fmla="*/ 52 h 559"/>
                    <a:gd name="T46" fmla="*/ 104 w 277"/>
                    <a:gd name="T47" fmla="*/ 111 h 559"/>
                    <a:gd name="T48" fmla="*/ 81 w 277"/>
                    <a:gd name="T49" fmla="*/ 191 h 559"/>
                    <a:gd name="T50" fmla="*/ 55 w 277"/>
                    <a:gd name="T51" fmla="*/ 276 h 559"/>
                    <a:gd name="T52" fmla="*/ 31 w 277"/>
                    <a:gd name="T53" fmla="*/ 352 h 559"/>
                    <a:gd name="T54" fmla="*/ 15 w 277"/>
                    <a:gd name="T55" fmla="*/ 406 h 559"/>
                    <a:gd name="T56" fmla="*/ 7 w 277"/>
                    <a:gd name="T57" fmla="*/ 437 h 559"/>
                    <a:gd name="T58" fmla="*/ 3 w 277"/>
                    <a:gd name="T59" fmla="*/ 451 h 559"/>
                    <a:gd name="T60" fmla="*/ 0 w 277"/>
                    <a:gd name="T61" fmla="*/ 455 h 559"/>
                    <a:gd name="T62" fmla="*/ 0 w 277"/>
                    <a:gd name="T63" fmla="*/ 455 h 559"/>
                    <a:gd name="T64" fmla="*/ 3 w 277"/>
                    <a:gd name="T65" fmla="*/ 455 h 559"/>
                    <a:gd name="T66" fmla="*/ 7 w 277"/>
                    <a:gd name="T67" fmla="*/ 455 h 559"/>
                    <a:gd name="T68" fmla="*/ 17 w 277"/>
                    <a:gd name="T69" fmla="*/ 460 h 559"/>
                    <a:gd name="T70" fmla="*/ 36 w 277"/>
                    <a:gd name="T71" fmla="*/ 465 h 559"/>
                    <a:gd name="T72" fmla="*/ 62 w 277"/>
                    <a:gd name="T73" fmla="*/ 470 h 559"/>
                    <a:gd name="T74" fmla="*/ 93 w 277"/>
                    <a:gd name="T75" fmla="*/ 479 h 559"/>
                    <a:gd name="T76" fmla="*/ 128 w 277"/>
                    <a:gd name="T77" fmla="*/ 491 h 559"/>
                    <a:gd name="T78" fmla="*/ 163 w 277"/>
                    <a:gd name="T79" fmla="*/ 503 h 559"/>
                    <a:gd name="T80" fmla="*/ 194 w 277"/>
                    <a:gd name="T81" fmla="*/ 517 h 559"/>
                    <a:gd name="T82" fmla="*/ 222 w 277"/>
                    <a:gd name="T83" fmla="*/ 531 h 559"/>
                    <a:gd name="T84" fmla="*/ 246 w 277"/>
                    <a:gd name="T85" fmla="*/ 543 h 559"/>
                    <a:gd name="T86" fmla="*/ 263 w 277"/>
                    <a:gd name="T87" fmla="*/ 552 h 559"/>
                    <a:gd name="T88" fmla="*/ 272 w 277"/>
                    <a:gd name="T89" fmla="*/ 557 h 559"/>
                    <a:gd name="T90" fmla="*/ 274 w 277"/>
                    <a:gd name="T91" fmla="*/ 557 h 559"/>
                    <a:gd name="T92" fmla="*/ 277 w 277"/>
                    <a:gd name="T93" fmla="*/ 559 h 559"/>
                    <a:gd name="T94" fmla="*/ 277 w 277"/>
                    <a:gd name="T95" fmla="*/ 559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77" h="559">
                      <a:moveTo>
                        <a:pt x="277" y="557"/>
                      </a:moveTo>
                      <a:lnTo>
                        <a:pt x="274" y="555"/>
                      </a:lnTo>
                      <a:lnTo>
                        <a:pt x="274" y="548"/>
                      </a:lnTo>
                      <a:lnTo>
                        <a:pt x="272" y="536"/>
                      </a:lnTo>
                      <a:lnTo>
                        <a:pt x="267" y="519"/>
                      </a:lnTo>
                      <a:lnTo>
                        <a:pt x="260" y="498"/>
                      </a:lnTo>
                      <a:lnTo>
                        <a:pt x="253" y="467"/>
                      </a:lnTo>
                      <a:lnTo>
                        <a:pt x="244" y="427"/>
                      </a:lnTo>
                      <a:lnTo>
                        <a:pt x="232" y="380"/>
                      </a:lnTo>
                      <a:lnTo>
                        <a:pt x="220" y="330"/>
                      </a:lnTo>
                      <a:lnTo>
                        <a:pt x="206" y="278"/>
                      </a:lnTo>
                      <a:lnTo>
                        <a:pt x="194" y="226"/>
                      </a:lnTo>
                      <a:lnTo>
                        <a:pt x="180" y="177"/>
                      </a:lnTo>
                      <a:lnTo>
                        <a:pt x="170" y="132"/>
                      </a:lnTo>
                      <a:lnTo>
                        <a:pt x="161" y="92"/>
                      </a:lnTo>
                      <a:lnTo>
                        <a:pt x="152" y="61"/>
                      </a:lnTo>
                      <a:lnTo>
                        <a:pt x="147" y="40"/>
                      </a:lnTo>
                      <a:lnTo>
                        <a:pt x="142" y="23"/>
                      </a:lnTo>
                      <a:lnTo>
                        <a:pt x="140" y="11"/>
                      </a:lnTo>
                      <a:lnTo>
                        <a:pt x="137" y="4"/>
                      </a:lnTo>
                      <a:lnTo>
                        <a:pt x="137" y="2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2"/>
                      </a:lnTo>
                      <a:lnTo>
                        <a:pt x="135" y="4"/>
                      </a:lnTo>
                      <a:lnTo>
                        <a:pt x="133" y="9"/>
                      </a:lnTo>
                      <a:lnTo>
                        <a:pt x="130" y="18"/>
                      </a:lnTo>
                      <a:lnTo>
                        <a:pt x="128" y="33"/>
                      </a:lnTo>
                      <a:lnTo>
                        <a:pt x="121" y="52"/>
                      </a:lnTo>
                      <a:lnTo>
                        <a:pt x="114" y="78"/>
                      </a:lnTo>
                      <a:lnTo>
                        <a:pt x="104" y="111"/>
                      </a:lnTo>
                      <a:lnTo>
                        <a:pt x="93" y="148"/>
                      </a:lnTo>
                      <a:lnTo>
                        <a:pt x="81" y="191"/>
                      </a:lnTo>
                      <a:lnTo>
                        <a:pt x="67" y="233"/>
                      </a:lnTo>
                      <a:lnTo>
                        <a:pt x="55" y="276"/>
                      </a:lnTo>
                      <a:lnTo>
                        <a:pt x="43" y="316"/>
                      </a:lnTo>
                      <a:lnTo>
                        <a:pt x="31" y="352"/>
                      </a:lnTo>
                      <a:lnTo>
                        <a:pt x="24" y="382"/>
                      </a:lnTo>
                      <a:lnTo>
                        <a:pt x="15" y="406"/>
                      </a:lnTo>
                      <a:lnTo>
                        <a:pt x="10" y="425"/>
                      </a:lnTo>
                      <a:lnTo>
                        <a:pt x="7" y="437"/>
                      </a:lnTo>
                      <a:lnTo>
                        <a:pt x="5" y="446"/>
                      </a:lnTo>
                      <a:lnTo>
                        <a:pt x="3" y="451"/>
                      </a:lnTo>
                      <a:lnTo>
                        <a:pt x="3" y="453"/>
                      </a:lnTo>
                      <a:lnTo>
                        <a:pt x="0" y="455"/>
                      </a:lnTo>
                      <a:lnTo>
                        <a:pt x="0" y="455"/>
                      </a:lnTo>
                      <a:lnTo>
                        <a:pt x="0" y="455"/>
                      </a:lnTo>
                      <a:lnTo>
                        <a:pt x="3" y="455"/>
                      </a:lnTo>
                      <a:lnTo>
                        <a:pt x="3" y="455"/>
                      </a:lnTo>
                      <a:lnTo>
                        <a:pt x="5" y="455"/>
                      </a:lnTo>
                      <a:lnTo>
                        <a:pt x="7" y="455"/>
                      </a:lnTo>
                      <a:lnTo>
                        <a:pt x="12" y="458"/>
                      </a:lnTo>
                      <a:lnTo>
                        <a:pt x="17" y="460"/>
                      </a:lnTo>
                      <a:lnTo>
                        <a:pt x="26" y="460"/>
                      </a:lnTo>
                      <a:lnTo>
                        <a:pt x="36" y="465"/>
                      </a:lnTo>
                      <a:lnTo>
                        <a:pt x="48" y="467"/>
                      </a:lnTo>
                      <a:lnTo>
                        <a:pt x="62" y="470"/>
                      </a:lnTo>
                      <a:lnTo>
                        <a:pt x="78" y="474"/>
                      </a:lnTo>
                      <a:lnTo>
                        <a:pt x="93" y="479"/>
                      </a:lnTo>
                      <a:lnTo>
                        <a:pt x="111" y="484"/>
                      </a:lnTo>
                      <a:lnTo>
                        <a:pt x="128" y="491"/>
                      </a:lnTo>
                      <a:lnTo>
                        <a:pt x="144" y="496"/>
                      </a:lnTo>
                      <a:lnTo>
                        <a:pt x="163" y="503"/>
                      </a:lnTo>
                      <a:lnTo>
                        <a:pt x="180" y="510"/>
                      </a:lnTo>
                      <a:lnTo>
                        <a:pt x="194" y="517"/>
                      </a:lnTo>
                      <a:lnTo>
                        <a:pt x="208" y="524"/>
                      </a:lnTo>
                      <a:lnTo>
                        <a:pt x="222" y="531"/>
                      </a:lnTo>
                      <a:lnTo>
                        <a:pt x="234" y="538"/>
                      </a:lnTo>
                      <a:lnTo>
                        <a:pt x="246" y="543"/>
                      </a:lnTo>
                      <a:lnTo>
                        <a:pt x="256" y="548"/>
                      </a:lnTo>
                      <a:lnTo>
                        <a:pt x="263" y="552"/>
                      </a:lnTo>
                      <a:lnTo>
                        <a:pt x="267" y="555"/>
                      </a:lnTo>
                      <a:lnTo>
                        <a:pt x="272" y="557"/>
                      </a:lnTo>
                      <a:lnTo>
                        <a:pt x="274" y="557"/>
                      </a:lnTo>
                      <a:lnTo>
                        <a:pt x="274" y="557"/>
                      </a:lnTo>
                      <a:lnTo>
                        <a:pt x="277" y="559"/>
                      </a:lnTo>
                      <a:lnTo>
                        <a:pt x="277" y="559"/>
                      </a:lnTo>
                      <a:lnTo>
                        <a:pt x="277" y="559"/>
                      </a:lnTo>
                      <a:lnTo>
                        <a:pt x="277" y="559"/>
                      </a:lnTo>
                      <a:lnTo>
                        <a:pt x="277" y="55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BEBEB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5" name="Freeform 29">
                  <a:extLst>
                    <a:ext uri="{FF2B5EF4-FFF2-40B4-BE49-F238E27FC236}">
                      <a16:creationId xmlns:a16="http://schemas.microsoft.com/office/drawing/2014/main" id="{2BBB9194-7D94-414B-A45D-C3A9737A5F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" y="1844"/>
                  <a:ext cx="473" cy="559"/>
                </a:xfrm>
                <a:custGeom>
                  <a:avLst/>
                  <a:gdLst>
                    <a:gd name="T0" fmla="*/ 471 w 473"/>
                    <a:gd name="T1" fmla="*/ 170 h 559"/>
                    <a:gd name="T2" fmla="*/ 463 w 473"/>
                    <a:gd name="T3" fmla="*/ 165 h 559"/>
                    <a:gd name="T4" fmla="*/ 440 w 473"/>
                    <a:gd name="T5" fmla="*/ 158 h 559"/>
                    <a:gd name="T6" fmla="*/ 393 w 473"/>
                    <a:gd name="T7" fmla="*/ 141 h 559"/>
                    <a:gd name="T8" fmla="*/ 319 w 473"/>
                    <a:gd name="T9" fmla="*/ 115 h 559"/>
                    <a:gd name="T10" fmla="*/ 232 w 473"/>
                    <a:gd name="T11" fmla="*/ 82 h 559"/>
                    <a:gd name="T12" fmla="*/ 147 w 473"/>
                    <a:gd name="T13" fmla="*/ 52 h 559"/>
                    <a:gd name="T14" fmla="*/ 76 w 473"/>
                    <a:gd name="T15" fmla="*/ 28 h 559"/>
                    <a:gd name="T16" fmla="*/ 31 w 473"/>
                    <a:gd name="T17" fmla="*/ 11 h 559"/>
                    <a:gd name="T18" fmla="*/ 10 w 473"/>
                    <a:gd name="T19" fmla="*/ 4 h 559"/>
                    <a:gd name="T20" fmla="*/ 0 w 473"/>
                    <a:gd name="T21" fmla="*/ 0 h 559"/>
                    <a:gd name="T22" fmla="*/ 0 w 473"/>
                    <a:gd name="T23" fmla="*/ 0 h 559"/>
                    <a:gd name="T24" fmla="*/ 0 w 473"/>
                    <a:gd name="T25" fmla="*/ 0 h 559"/>
                    <a:gd name="T26" fmla="*/ 0 w 473"/>
                    <a:gd name="T27" fmla="*/ 0 h 559"/>
                    <a:gd name="T28" fmla="*/ 0 w 473"/>
                    <a:gd name="T29" fmla="*/ 0 h 559"/>
                    <a:gd name="T30" fmla="*/ 0 w 473"/>
                    <a:gd name="T31" fmla="*/ 0 h 559"/>
                    <a:gd name="T32" fmla="*/ 0 w 473"/>
                    <a:gd name="T33" fmla="*/ 0 h 559"/>
                    <a:gd name="T34" fmla="*/ 0 w 473"/>
                    <a:gd name="T35" fmla="*/ 0 h 559"/>
                    <a:gd name="T36" fmla="*/ 0 w 473"/>
                    <a:gd name="T37" fmla="*/ 0 h 559"/>
                    <a:gd name="T38" fmla="*/ 0 w 473"/>
                    <a:gd name="T39" fmla="*/ 2 h 559"/>
                    <a:gd name="T40" fmla="*/ 0 w 473"/>
                    <a:gd name="T41" fmla="*/ 2 h 559"/>
                    <a:gd name="T42" fmla="*/ 3 w 473"/>
                    <a:gd name="T43" fmla="*/ 11 h 559"/>
                    <a:gd name="T44" fmla="*/ 10 w 473"/>
                    <a:gd name="T45" fmla="*/ 40 h 559"/>
                    <a:gd name="T46" fmla="*/ 22 w 473"/>
                    <a:gd name="T47" fmla="*/ 92 h 559"/>
                    <a:gd name="T48" fmla="*/ 43 w 473"/>
                    <a:gd name="T49" fmla="*/ 177 h 559"/>
                    <a:gd name="T50" fmla="*/ 69 w 473"/>
                    <a:gd name="T51" fmla="*/ 278 h 559"/>
                    <a:gd name="T52" fmla="*/ 95 w 473"/>
                    <a:gd name="T53" fmla="*/ 382 h 559"/>
                    <a:gd name="T54" fmla="*/ 116 w 473"/>
                    <a:gd name="T55" fmla="*/ 467 h 559"/>
                    <a:gd name="T56" fmla="*/ 130 w 473"/>
                    <a:gd name="T57" fmla="*/ 519 h 559"/>
                    <a:gd name="T58" fmla="*/ 135 w 473"/>
                    <a:gd name="T59" fmla="*/ 548 h 559"/>
                    <a:gd name="T60" fmla="*/ 137 w 473"/>
                    <a:gd name="T61" fmla="*/ 557 h 559"/>
                    <a:gd name="T62" fmla="*/ 140 w 473"/>
                    <a:gd name="T63" fmla="*/ 559 h 559"/>
                    <a:gd name="T64" fmla="*/ 140 w 473"/>
                    <a:gd name="T65" fmla="*/ 559 h 559"/>
                    <a:gd name="T66" fmla="*/ 142 w 473"/>
                    <a:gd name="T67" fmla="*/ 555 h 559"/>
                    <a:gd name="T68" fmla="*/ 152 w 473"/>
                    <a:gd name="T69" fmla="*/ 545 h 559"/>
                    <a:gd name="T70" fmla="*/ 166 w 473"/>
                    <a:gd name="T71" fmla="*/ 526 h 559"/>
                    <a:gd name="T72" fmla="*/ 192 w 473"/>
                    <a:gd name="T73" fmla="*/ 496 h 559"/>
                    <a:gd name="T74" fmla="*/ 225 w 473"/>
                    <a:gd name="T75" fmla="*/ 455 h 559"/>
                    <a:gd name="T76" fmla="*/ 265 w 473"/>
                    <a:gd name="T77" fmla="*/ 411 h 559"/>
                    <a:gd name="T78" fmla="*/ 305 w 473"/>
                    <a:gd name="T79" fmla="*/ 361 h 559"/>
                    <a:gd name="T80" fmla="*/ 348 w 473"/>
                    <a:gd name="T81" fmla="*/ 314 h 559"/>
                    <a:gd name="T82" fmla="*/ 385 w 473"/>
                    <a:gd name="T83" fmla="*/ 269 h 559"/>
                    <a:gd name="T84" fmla="*/ 419 w 473"/>
                    <a:gd name="T85" fmla="*/ 231 h 559"/>
                    <a:gd name="T86" fmla="*/ 445 w 473"/>
                    <a:gd name="T87" fmla="*/ 200 h 559"/>
                    <a:gd name="T88" fmla="*/ 461 w 473"/>
                    <a:gd name="T89" fmla="*/ 184 h 559"/>
                    <a:gd name="T90" fmla="*/ 468 w 473"/>
                    <a:gd name="T91" fmla="*/ 174 h 559"/>
                    <a:gd name="T92" fmla="*/ 471 w 473"/>
                    <a:gd name="T93" fmla="*/ 170 h 559"/>
                    <a:gd name="T94" fmla="*/ 473 w 473"/>
                    <a:gd name="T95" fmla="*/ 170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73" h="559">
                      <a:moveTo>
                        <a:pt x="473" y="170"/>
                      </a:moveTo>
                      <a:lnTo>
                        <a:pt x="471" y="170"/>
                      </a:lnTo>
                      <a:lnTo>
                        <a:pt x="468" y="167"/>
                      </a:lnTo>
                      <a:lnTo>
                        <a:pt x="463" y="165"/>
                      </a:lnTo>
                      <a:lnTo>
                        <a:pt x="454" y="163"/>
                      </a:lnTo>
                      <a:lnTo>
                        <a:pt x="440" y="158"/>
                      </a:lnTo>
                      <a:lnTo>
                        <a:pt x="419" y="151"/>
                      </a:lnTo>
                      <a:lnTo>
                        <a:pt x="393" y="141"/>
                      </a:lnTo>
                      <a:lnTo>
                        <a:pt x="359" y="129"/>
                      </a:lnTo>
                      <a:lnTo>
                        <a:pt x="319" y="115"/>
                      </a:lnTo>
                      <a:lnTo>
                        <a:pt x="277" y="99"/>
                      </a:lnTo>
                      <a:lnTo>
                        <a:pt x="232" y="82"/>
                      </a:lnTo>
                      <a:lnTo>
                        <a:pt x="189" y="68"/>
                      </a:lnTo>
                      <a:lnTo>
                        <a:pt x="147" y="52"/>
                      </a:lnTo>
                      <a:lnTo>
                        <a:pt x="109" y="40"/>
                      </a:lnTo>
                      <a:lnTo>
                        <a:pt x="76" y="28"/>
                      </a:lnTo>
                      <a:lnTo>
                        <a:pt x="50" y="18"/>
                      </a:lnTo>
                      <a:lnTo>
                        <a:pt x="31" y="11"/>
                      </a:lnTo>
                      <a:lnTo>
                        <a:pt x="19" y="7"/>
                      </a:lnTo>
                      <a:lnTo>
                        <a:pt x="10" y="4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3" y="11"/>
                      </a:lnTo>
                      <a:lnTo>
                        <a:pt x="5" y="23"/>
                      </a:lnTo>
                      <a:lnTo>
                        <a:pt x="10" y="40"/>
                      </a:lnTo>
                      <a:lnTo>
                        <a:pt x="15" y="61"/>
                      </a:lnTo>
                      <a:lnTo>
                        <a:pt x="22" y="92"/>
                      </a:lnTo>
                      <a:lnTo>
                        <a:pt x="31" y="132"/>
                      </a:lnTo>
                      <a:lnTo>
                        <a:pt x="43" y="177"/>
                      </a:lnTo>
                      <a:lnTo>
                        <a:pt x="55" y="226"/>
                      </a:lnTo>
                      <a:lnTo>
                        <a:pt x="69" y="278"/>
                      </a:lnTo>
                      <a:lnTo>
                        <a:pt x="83" y="330"/>
                      </a:lnTo>
                      <a:lnTo>
                        <a:pt x="95" y="382"/>
                      </a:lnTo>
                      <a:lnTo>
                        <a:pt x="107" y="427"/>
                      </a:lnTo>
                      <a:lnTo>
                        <a:pt x="116" y="467"/>
                      </a:lnTo>
                      <a:lnTo>
                        <a:pt x="123" y="498"/>
                      </a:lnTo>
                      <a:lnTo>
                        <a:pt x="130" y="519"/>
                      </a:lnTo>
                      <a:lnTo>
                        <a:pt x="133" y="536"/>
                      </a:lnTo>
                      <a:lnTo>
                        <a:pt x="135" y="548"/>
                      </a:lnTo>
                      <a:lnTo>
                        <a:pt x="137" y="555"/>
                      </a:lnTo>
                      <a:lnTo>
                        <a:pt x="137" y="557"/>
                      </a:lnTo>
                      <a:lnTo>
                        <a:pt x="140" y="559"/>
                      </a:lnTo>
                      <a:lnTo>
                        <a:pt x="140" y="559"/>
                      </a:lnTo>
                      <a:lnTo>
                        <a:pt x="140" y="559"/>
                      </a:lnTo>
                      <a:lnTo>
                        <a:pt x="140" y="559"/>
                      </a:lnTo>
                      <a:lnTo>
                        <a:pt x="140" y="557"/>
                      </a:lnTo>
                      <a:lnTo>
                        <a:pt x="142" y="555"/>
                      </a:lnTo>
                      <a:lnTo>
                        <a:pt x="145" y="550"/>
                      </a:lnTo>
                      <a:lnTo>
                        <a:pt x="152" y="545"/>
                      </a:lnTo>
                      <a:lnTo>
                        <a:pt x="156" y="536"/>
                      </a:lnTo>
                      <a:lnTo>
                        <a:pt x="166" y="526"/>
                      </a:lnTo>
                      <a:lnTo>
                        <a:pt x="178" y="512"/>
                      </a:lnTo>
                      <a:lnTo>
                        <a:pt x="192" y="496"/>
                      </a:lnTo>
                      <a:lnTo>
                        <a:pt x="208" y="477"/>
                      </a:lnTo>
                      <a:lnTo>
                        <a:pt x="225" y="455"/>
                      </a:lnTo>
                      <a:lnTo>
                        <a:pt x="244" y="432"/>
                      </a:lnTo>
                      <a:lnTo>
                        <a:pt x="265" y="411"/>
                      </a:lnTo>
                      <a:lnTo>
                        <a:pt x="284" y="385"/>
                      </a:lnTo>
                      <a:lnTo>
                        <a:pt x="305" y="361"/>
                      </a:lnTo>
                      <a:lnTo>
                        <a:pt x="326" y="337"/>
                      </a:lnTo>
                      <a:lnTo>
                        <a:pt x="348" y="314"/>
                      </a:lnTo>
                      <a:lnTo>
                        <a:pt x="367" y="290"/>
                      </a:lnTo>
                      <a:lnTo>
                        <a:pt x="385" y="269"/>
                      </a:lnTo>
                      <a:lnTo>
                        <a:pt x="402" y="250"/>
                      </a:lnTo>
                      <a:lnTo>
                        <a:pt x="419" y="231"/>
                      </a:lnTo>
                      <a:lnTo>
                        <a:pt x="433" y="215"/>
                      </a:lnTo>
                      <a:lnTo>
                        <a:pt x="445" y="200"/>
                      </a:lnTo>
                      <a:lnTo>
                        <a:pt x="454" y="191"/>
                      </a:lnTo>
                      <a:lnTo>
                        <a:pt x="461" y="184"/>
                      </a:lnTo>
                      <a:lnTo>
                        <a:pt x="466" y="177"/>
                      </a:lnTo>
                      <a:lnTo>
                        <a:pt x="468" y="174"/>
                      </a:lnTo>
                      <a:lnTo>
                        <a:pt x="471" y="172"/>
                      </a:lnTo>
                      <a:lnTo>
                        <a:pt x="471" y="170"/>
                      </a:lnTo>
                      <a:lnTo>
                        <a:pt x="473" y="170"/>
                      </a:lnTo>
                      <a:lnTo>
                        <a:pt x="473" y="170"/>
                      </a:lnTo>
                      <a:lnTo>
                        <a:pt x="473" y="17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BEBEB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6" name="Freeform 30">
                  <a:extLst>
                    <a:ext uri="{FF2B5EF4-FFF2-40B4-BE49-F238E27FC236}">
                      <a16:creationId xmlns:a16="http://schemas.microsoft.com/office/drawing/2014/main" id="{40287124-1366-4590-BDD0-12BAFCDEFD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" y="1541"/>
                  <a:ext cx="497" cy="473"/>
                </a:xfrm>
                <a:custGeom>
                  <a:avLst/>
                  <a:gdLst>
                    <a:gd name="T0" fmla="*/ 497 w 497"/>
                    <a:gd name="T1" fmla="*/ 0 h 473"/>
                    <a:gd name="T2" fmla="*/ 494 w 497"/>
                    <a:gd name="T3" fmla="*/ 3 h 473"/>
                    <a:gd name="T4" fmla="*/ 478 w 497"/>
                    <a:gd name="T5" fmla="*/ 12 h 473"/>
                    <a:gd name="T6" fmla="*/ 442 w 497"/>
                    <a:gd name="T7" fmla="*/ 33 h 473"/>
                    <a:gd name="T8" fmla="*/ 381 w 497"/>
                    <a:gd name="T9" fmla="*/ 71 h 473"/>
                    <a:gd name="T10" fmla="*/ 296 w 497"/>
                    <a:gd name="T11" fmla="*/ 123 h 473"/>
                    <a:gd name="T12" fmla="*/ 201 w 497"/>
                    <a:gd name="T13" fmla="*/ 180 h 473"/>
                    <a:gd name="T14" fmla="*/ 116 w 497"/>
                    <a:gd name="T15" fmla="*/ 232 h 473"/>
                    <a:gd name="T16" fmla="*/ 55 w 497"/>
                    <a:gd name="T17" fmla="*/ 269 h 473"/>
                    <a:gd name="T18" fmla="*/ 19 w 497"/>
                    <a:gd name="T19" fmla="*/ 291 h 473"/>
                    <a:gd name="T20" fmla="*/ 3 w 497"/>
                    <a:gd name="T21" fmla="*/ 300 h 473"/>
                    <a:gd name="T22" fmla="*/ 0 w 497"/>
                    <a:gd name="T23" fmla="*/ 303 h 473"/>
                    <a:gd name="T24" fmla="*/ 0 w 497"/>
                    <a:gd name="T25" fmla="*/ 303 h 473"/>
                    <a:gd name="T26" fmla="*/ 0 w 497"/>
                    <a:gd name="T27" fmla="*/ 303 h 473"/>
                    <a:gd name="T28" fmla="*/ 0 w 497"/>
                    <a:gd name="T29" fmla="*/ 303 h 473"/>
                    <a:gd name="T30" fmla="*/ 0 w 497"/>
                    <a:gd name="T31" fmla="*/ 305 h 473"/>
                    <a:gd name="T32" fmla="*/ 0 w 497"/>
                    <a:gd name="T33" fmla="*/ 305 h 473"/>
                    <a:gd name="T34" fmla="*/ 0 w 497"/>
                    <a:gd name="T35" fmla="*/ 305 h 473"/>
                    <a:gd name="T36" fmla="*/ 0 w 497"/>
                    <a:gd name="T37" fmla="*/ 305 h 473"/>
                    <a:gd name="T38" fmla="*/ 0 w 497"/>
                    <a:gd name="T39" fmla="*/ 305 h 473"/>
                    <a:gd name="T40" fmla="*/ 0 w 497"/>
                    <a:gd name="T41" fmla="*/ 305 h 473"/>
                    <a:gd name="T42" fmla="*/ 3 w 497"/>
                    <a:gd name="T43" fmla="*/ 305 h 473"/>
                    <a:gd name="T44" fmla="*/ 17 w 497"/>
                    <a:gd name="T45" fmla="*/ 310 h 473"/>
                    <a:gd name="T46" fmla="*/ 50 w 497"/>
                    <a:gd name="T47" fmla="*/ 321 h 473"/>
                    <a:gd name="T48" fmla="*/ 109 w 497"/>
                    <a:gd name="T49" fmla="*/ 343 h 473"/>
                    <a:gd name="T50" fmla="*/ 187 w 497"/>
                    <a:gd name="T51" fmla="*/ 371 h 473"/>
                    <a:gd name="T52" fmla="*/ 277 w 497"/>
                    <a:gd name="T53" fmla="*/ 404 h 473"/>
                    <a:gd name="T54" fmla="*/ 359 w 497"/>
                    <a:gd name="T55" fmla="*/ 432 h 473"/>
                    <a:gd name="T56" fmla="*/ 419 w 497"/>
                    <a:gd name="T57" fmla="*/ 454 h 473"/>
                    <a:gd name="T58" fmla="*/ 452 w 497"/>
                    <a:gd name="T59" fmla="*/ 466 h 473"/>
                    <a:gd name="T60" fmla="*/ 468 w 497"/>
                    <a:gd name="T61" fmla="*/ 473 h 473"/>
                    <a:gd name="T62" fmla="*/ 473 w 497"/>
                    <a:gd name="T63" fmla="*/ 473 h 473"/>
                    <a:gd name="T64" fmla="*/ 473 w 497"/>
                    <a:gd name="T65" fmla="*/ 473 h 473"/>
                    <a:gd name="T66" fmla="*/ 473 w 497"/>
                    <a:gd name="T67" fmla="*/ 470 h 473"/>
                    <a:gd name="T68" fmla="*/ 473 w 497"/>
                    <a:gd name="T69" fmla="*/ 463 h 473"/>
                    <a:gd name="T70" fmla="*/ 473 w 497"/>
                    <a:gd name="T71" fmla="*/ 447 h 473"/>
                    <a:gd name="T72" fmla="*/ 473 w 497"/>
                    <a:gd name="T73" fmla="*/ 418 h 473"/>
                    <a:gd name="T74" fmla="*/ 475 w 497"/>
                    <a:gd name="T75" fmla="*/ 376 h 473"/>
                    <a:gd name="T76" fmla="*/ 478 w 497"/>
                    <a:gd name="T77" fmla="*/ 326 h 473"/>
                    <a:gd name="T78" fmla="*/ 480 w 497"/>
                    <a:gd name="T79" fmla="*/ 269 h 473"/>
                    <a:gd name="T80" fmla="*/ 482 w 497"/>
                    <a:gd name="T81" fmla="*/ 210 h 473"/>
                    <a:gd name="T82" fmla="*/ 487 w 497"/>
                    <a:gd name="T83" fmla="*/ 151 h 473"/>
                    <a:gd name="T84" fmla="*/ 492 w 497"/>
                    <a:gd name="T85" fmla="*/ 99 h 473"/>
                    <a:gd name="T86" fmla="*/ 494 w 497"/>
                    <a:gd name="T87" fmla="*/ 57 h 473"/>
                    <a:gd name="T88" fmla="*/ 497 w 497"/>
                    <a:gd name="T89" fmla="*/ 26 h 473"/>
                    <a:gd name="T90" fmla="*/ 497 w 497"/>
                    <a:gd name="T91" fmla="*/ 10 h 473"/>
                    <a:gd name="T92" fmla="*/ 497 w 497"/>
                    <a:gd name="T93" fmla="*/ 0 h 473"/>
                    <a:gd name="T94" fmla="*/ 497 w 497"/>
                    <a:gd name="T95" fmla="*/ 0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97" h="473">
                      <a:moveTo>
                        <a:pt x="497" y="0"/>
                      </a:moveTo>
                      <a:lnTo>
                        <a:pt x="497" y="0"/>
                      </a:lnTo>
                      <a:lnTo>
                        <a:pt x="497" y="0"/>
                      </a:lnTo>
                      <a:lnTo>
                        <a:pt x="494" y="3"/>
                      </a:lnTo>
                      <a:lnTo>
                        <a:pt x="487" y="5"/>
                      </a:lnTo>
                      <a:lnTo>
                        <a:pt x="478" y="12"/>
                      </a:lnTo>
                      <a:lnTo>
                        <a:pt x="463" y="19"/>
                      </a:lnTo>
                      <a:lnTo>
                        <a:pt x="442" y="33"/>
                      </a:lnTo>
                      <a:lnTo>
                        <a:pt x="416" y="50"/>
                      </a:lnTo>
                      <a:lnTo>
                        <a:pt x="381" y="71"/>
                      </a:lnTo>
                      <a:lnTo>
                        <a:pt x="341" y="95"/>
                      </a:lnTo>
                      <a:lnTo>
                        <a:pt x="296" y="123"/>
                      </a:lnTo>
                      <a:lnTo>
                        <a:pt x="248" y="151"/>
                      </a:lnTo>
                      <a:lnTo>
                        <a:pt x="201" y="180"/>
                      </a:lnTo>
                      <a:lnTo>
                        <a:pt x="156" y="206"/>
                      </a:lnTo>
                      <a:lnTo>
                        <a:pt x="116" y="232"/>
                      </a:lnTo>
                      <a:lnTo>
                        <a:pt x="81" y="253"/>
                      </a:lnTo>
                      <a:lnTo>
                        <a:pt x="55" y="269"/>
                      </a:lnTo>
                      <a:lnTo>
                        <a:pt x="33" y="281"/>
                      </a:lnTo>
                      <a:lnTo>
                        <a:pt x="19" y="291"/>
                      </a:lnTo>
                      <a:lnTo>
                        <a:pt x="10" y="298"/>
                      </a:lnTo>
                      <a:lnTo>
                        <a:pt x="3" y="300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3" y="305"/>
                      </a:lnTo>
                      <a:lnTo>
                        <a:pt x="10" y="307"/>
                      </a:lnTo>
                      <a:lnTo>
                        <a:pt x="17" y="310"/>
                      </a:lnTo>
                      <a:lnTo>
                        <a:pt x="31" y="314"/>
                      </a:lnTo>
                      <a:lnTo>
                        <a:pt x="50" y="321"/>
                      </a:lnTo>
                      <a:lnTo>
                        <a:pt x="76" y="331"/>
                      </a:lnTo>
                      <a:lnTo>
                        <a:pt x="109" y="343"/>
                      </a:lnTo>
                      <a:lnTo>
                        <a:pt x="147" y="357"/>
                      </a:lnTo>
                      <a:lnTo>
                        <a:pt x="187" y="371"/>
                      </a:lnTo>
                      <a:lnTo>
                        <a:pt x="232" y="388"/>
                      </a:lnTo>
                      <a:lnTo>
                        <a:pt x="277" y="404"/>
                      </a:lnTo>
                      <a:lnTo>
                        <a:pt x="319" y="418"/>
                      </a:lnTo>
                      <a:lnTo>
                        <a:pt x="359" y="432"/>
                      </a:lnTo>
                      <a:lnTo>
                        <a:pt x="393" y="444"/>
                      </a:lnTo>
                      <a:lnTo>
                        <a:pt x="419" y="454"/>
                      </a:lnTo>
                      <a:lnTo>
                        <a:pt x="437" y="461"/>
                      </a:lnTo>
                      <a:lnTo>
                        <a:pt x="452" y="466"/>
                      </a:lnTo>
                      <a:lnTo>
                        <a:pt x="461" y="470"/>
                      </a:lnTo>
                      <a:lnTo>
                        <a:pt x="468" y="473"/>
                      </a:lnTo>
                      <a:lnTo>
                        <a:pt x="471" y="473"/>
                      </a:lnTo>
                      <a:lnTo>
                        <a:pt x="473" y="473"/>
                      </a:lnTo>
                      <a:lnTo>
                        <a:pt x="473" y="473"/>
                      </a:lnTo>
                      <a:lnTo>
                        <a:pt x="473" y="473"/>
                      </a:lnTo>
                      <a:lnTo>
                        <a:pt x="473" y="473"/>
                      </a:lnTo>
                      <a:lnTo>
                        <a:pt x="473" y="470"/>
                      </a:lnTo>
                      <a:lnTo>
                        <a:pt x="473" y="468"/>
                      </a:lnTo>
                      <a:lnTo>
                        <a:pt x="473" y="463"/>
                      </a:lnTo>
                      <a:lnTo>
                        <a:pt x="473" y="456"/>
                      </a:lnTo>
                      <a:lnTo>
                        <a:pt x="473" y="447"/>
                      </a:lnTo>
                      <a:lnTo>
                        <a:pt x="473" y="435"/>
                      </a:lnTo>
                      <a:lnTo>
                        <a:pt x="473" y="418"/>
                      </a:lnTo>
                      <a:lnTo>
                        <a:pt x="475" y="399"/>
                      </a:lnTo>
                      <a:lnTo>
                        <a:pt x="475" y="376"/>
                      </a:lnTo>
                      <a:lnTo>
                        <a:pt x="478" y="352"/>
                      </a:lnTo>
                      <a:lnTo>
                        <a:pt x="478" y="326"/>
                      </a:lnTo>
                      <a:lnTo>
                        <a:pt x="480" y="298"/>
                      </a:lnTo>
                      <a:lnTo>
                        <a:pt x="480" y="269"/>
                      </a:lnTo>
                      <a:lnTo>
                        <a:pt x="482" y="239"/>
                      </a:lnTo>
                      <a:lnTo>
                        <a:pt x="482" y="210"/>
                      </a:lnTo>
                      <a:lnTo>
                        <a:pt x="485" y="180"/>
                      </a:lnTo>
                      <a:lnTo>
                        <a:pt x="487" y="151"/>
                      </a:lnTo>
                      <a:lnTo>
                        <a:pt x="489" y="125"/>
                      </a:lnTo>
                      <a:lnTo>
                        <a:pt x="492" y="99"/>
                      </a:lnTo>
                      <a:lnTo>
                        <a:pt x="492" y="76"/>
                      </a:lnTo>
                      <a:lnTo>
                        <a:pt x="494" y="57"/>
                      </a:lnTo>
                      <a:lnTo>
                        <a:pt x="494" y="38"/>
                      </a:lnTo>
                      <a:lnTo>
                        <a:pt x="497" y="26"/>
                      </a:lnTo>
                      <a:lnTo>
                        <a:pt x="497" y="17"/>
                      </a:lnTo>
                      <a:lnTo>
                        <a:pt x="497" y="10"/>
                      </a:lnTo>
                      <a:lnTo>
                        <a:pt x="497" y="5"/>
                      </a:lnTo>
                      <a:lnTo>
                        <a:pt x="497" y="0"/>
                      </a:lnTo>
                      <a:lnTo>
                        <a:pt x="497" y="0"/>
                      </a:lnTo>
                      <a:lnTo>
                        <a:pt x="497" y="0"/>
                      </a:lnTo>
                      <a:lnTo>
                        <a:pt x="49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BEBEB"/>
                    </a:gs>
                    <a:gs pos="100000">
                      <a:srgbClr val="C3C3C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7" name="Group 114">
              <a:extLst>
                <a:ext uri="{FF2B5EF4-FFF2-40B4-BE49-F238E27FC236}">
                  <a16:creationId xmlns:a16="http://schemas.microsoft.com/office/drawing/2014/main" id="{8E171F19-6C42-4815-9C76-FC2F899EC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5" y="1624"/>
              <a:ext cx="987" cy="1056"/>
              <a:chOff x="1815" y="1624"/>
              <a:chExt cx="987" cy="1056"/>
            </a:xfrm>
          </p:grpSpPr>
          <p:sp>
            <p:nvSpPr>
              <p:cNvPr id="498" name="Freeform 99">
                <a:extLst>
                  <a:ext uri="{FF2B5EF4-FFF2-40B4-BE49-F238E27FC236}">
                    <a16:creationId xmlns:a16="http://schemas.microsoft.com/office/drawing/2014/main" id="{B41A6D3E-E893-49D2-A625-EBECCCE9D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079"/>
                <a:ext cx="744" cy="600"/>
              </a:xfrm>
              <a:custGeom>
                <a:avLst/>
                <a:gdLst>
                  <a:gd name="T0" fmla="*/ 99 w 744"/>
                  <a:gd name="T1" fmla="*/ 600 h 600"/>
                  <a:gd name="T2" fmla="*/ 744 w 744"/>
                  <a:gd name="T3" fmla="*/ 492 h 600"/>
                  <a:gd name="T4" fmla="*/ 600 w 744"/>
                  <a:gd name="T5" fmla="*/ 0 h 600"/>
                  <a:gd name="T6" fmla="*/ 0 w 744"/>
                  <a:gd name="T7" fmla="*/ 93 h 600"/>
                  <a:gd name="T8" fmla="*/ 99 w 744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4" h="600">
                    <a:moveTo>
                      <a:pt x="99" y="600"/>
                    </a:moveTo>
                    <a:lnTo>
                      <a:pt x="744" y="492"/>
                    </a:lnTo>
                    <a:lnTo>
                      <a:pt x="600" y="0"/>
                    </a:lnTo>
                    <a:lnTo>
                      <a:pt x="0" y="93"/>
                    </a:lnTo>
                    <a:lnTo>
                      <a:pt x="99" y="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9" name="Freeform 97">
                <a:extLst>
                  <a:ext uri="{FF2B5EF4-FFF2-40B4-BE49-F238E27FC236}">
                    <a16:creationId xmlns:a16="http://schemas.microsoft.com/office/drawing/2014/main" id="{823B9452-FD5B-4CBB-A479-A666A517E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2314"/>
                <a:ext cx="450" cy="97"/>
              </a:xfrm>
              <a:custGeom>
                <a:avLst/>
                <a:gdLst>
                  <a:gd name="T0" fmla="*/ 449 w 450"/>
                  <a:gd name="T1" fmla="*/ 97 h 97"/>
                  <a:gd name="T2" fmla="*/ 0 w 450"/>
                  <a:gd name="T3" fmla="*/ 13 h 97"/>
                  <a:gd name="T4" fmla="*/ 26 w 450"/>
                  <a:gd name="T5" fmla="*/ 0 h 97"/>
                  <a:gd name="T6" fmla="*/ 450 w 450"/>
                  <a:gd name="T7" fmla="*/ 90 h 97"/>
                  <a:gd name="T8" fmla="*/ 449 w 450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97">
                    <a:moveTo>
                      <a:pt x="449" y="97"/>
                    </a:moveTo>
                    <a:lnTo>
                      <a:pt x="0" y="13"/>
                    </a:lnTo>
                    <a:lnTo>
                      <a:pt x="26" y="0"/>
                    </a:lnTo>
                    <a:lnTo>
                      <a:pt x="450" y="90"/>
                    </a:lnTo>
                    <a:lnTo>
                      <a:pt x="449" y="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4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0" name="Freeform 40">
                <a:extLst>
                  <a:ext uri="{FF2B5EF4-FFF2-40B4-BE49-F238E27FC236}">
                    <a16:creationId xmlns:a16="http://schemas.microsoft.com/office/drawing/2014/main" id="{6EADF5D2-C28B-4788-853B-717BA5EFB4FA}"/>
                  </a:ext>
                </a:extLst>
              </p:cNvPr>
              <p:cNvSpPr>
                <a:spLocks/>
              </p:cNvSpPr>
              <p:nvPr/>
            </p:nvSpPr>
            <p:spPr bwMode="auto">
              <a:xfrm rot="17760000">
                <a:off x="2364" y="1807"/>
                <a:ext cx="12" cy="831"/>
              </a:xfrm>
              <a:custGeom>
                <a:avLst/>
                <a:gdLst>
                  <a:gd name="T0" fmla="*/ 10 w 12"/>
                  <a:gd name="T1" fmla="*/ 829 h 831"/>
                  <a:gd name="T2" fmla="*/ 10 w 12"/>
                  <a:gd name="T3" fmla="*/ 827 h 831"/>
                  <a:gd name="T4" fmla="*/ 12 w 12"/>
                  <a:gd name="T5" fmla="*/ 2 h 831"/>
                  <a:gd name="T6" fmla="*/ 12 w 12"/>
                  <a:gd name="T7" fmla="*/ 2 h 831"/>
                  <a:gd name="T8" fmla="*/ 10 w 12"/>
                  <a:gd name="T9" fmla="*/ 0 h 831"/>
                  <a:gd name="T10" fmla="*/ 7 w 12"/>
                  <a:gd name="T11" fmla="*/ 0 h 831"/>
                  <a:gd name="T12" fmla="*/ 3 w 12"/>
                  <a:gd name="T13" fmla="*/ 0 h 831"/>
                  <a:gd name="T14" fmla="*/ 3 w 12"/>
                  <a:gd name="T15" fmla="*/ 2 h 831"/>
                  <a:gd name="T16" fmla="*/ 0 w 12"/>
                  <a:gd name="T17" fmla="*/ 5 h 831"/>
                  <a:gd name="T18" fmla="*/ 0 w 12"/>
                  <a:gd name="T19" fmla="*/ 827 h 831"/>
                  <a:gd name="T20" fmla="*/ 0 w 12"/>
                  <a:gd name="T21" fmla="*/ 829 h 831"/>
                  <a:gd name="T22" fmla="*/ 3 w 12"/>
                  <a:gd name="T23" fmla="*/ 831 h 831"/>
                  <a:gd name="T24" fmla="*/ 5 w 12"/>
                  <a:gd name="T25" fmla="*/ 831 h 831"/>
                  <a:gd name="T26" fmla="*/ 10 w 12"/>
                  <a:gd name="T27" fmla="*/ 831 h 831"/>
                  <a:gd name="T28" fmla="*/ 10 w 12"/>
                  <a:gd name="T29" fmla="*/ 829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831">
                    <a:moveTo>
                      <a:pt x="10" y="829"/>
                    </a:moveTo>
                    <a:lnTo>
                      <a:pt x="10" y="82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27"/>
                    </a:lnTo>
                    <a:lnTo>
                      <a:pt x="0" y="829"/>
                    </a:lnTo>
                    <a:lnTo>
                      <a:pt x="3" y="831"/>
                    </a:lnTo>
                    <a:lnTo>
                      <a:pt x="5" y="831"/>
                    </a:lnTo>
                    <a:lnTo>
                      <a:pt x="10" y="831"/>
                    </a:lnTo>
                    <a:lnTo>
                      <a:pt x="10" y="8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3C3C3"/>
                  </a:gs>
                  <a:gs pos="50000">
                    <a:srgbClr val="F0F0F0"/>
                  </a:gs>
                  <a:gs pos="100000">
                    <a:srgbClr val="C3C3C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01" name="Group 111">
                <a:extLst>
                  <a:ext uri="{FF2B5EF4-FFF2-40B4-BE49-F238E27FC236}">
                    <a16:creationId xmlns:a16="http://schemas.microsoft.com/office/drawing/2014/main" id="{B9EB58C7-1598-484A-903B-89055DFB6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15" y="1624"/>
                <a:ext cx="749" cy="1056"/>
                <a:chOff x="1815" y="1624"/>
                <a:chExt cx="749" cy="1056"/>
              </a:xfrm>
            </p:grpSpPr>
            <p:sp>
              <p:nvSpPr>
                <p:cNvPr id="502" name="Freeform 32">
                  <a:extLst>
                    <a:ext uri="{FF2B5EF4-FFF2-40B4-BE49-F238E27FC236}">
                      <a16:creationId xmlns:a16="http://schemas.microsoft.com/office/drawing/2014/main" id="{60541467-FB76-4C78-8CED-DE0F12A0F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9" y="1624"/>
                  <a:ext cx="357" cy="420"/>
                </a:xfrm>
                <a:custGeom>
                  <a:avLst/>
                  <a:gdLst>
                    <a:gd name="T0" fmla="*/ 357 w 357"/>
                    <a:gd name="T1" fmla="*/ 0 h 420"/>
                    <a:gd name="T2" fmla="*/ 354 w 357"/>
                    <a:gd name="T3" fmla="*/ 2 h 420"/>
                    <a:gd name="T4" fmla="*/ 350 w 357"/>
                    <a:gd name="T5" fmla="*/ 9 h 420"/>
                    <a:gd name="T6" fmla="*/ 338 w 357"/>
                    <a:gd name="T7" fmla="*/ 23 h 420"/>
                    <a:gd name="T8" fmla="*/ 317 w 357"/>
                    <a:gd name="T9" fmla="*/ 52 h 420"/>
                    <a:gd name="T10" fmla="*/ 286 w 357"/>
                    <a:gd name="T11" fmla="*/ 92 h 420"/>
                    <a:gd name="T12" fmla="*/ 251 w 357"/>
                    <a:gd name="T13" fmla="*/ 142 h 420"/>
                    <a:gd name="T14" fmla="*/ 208 w 357"/>
                    <a:gd name="T15" fmla="*/ 191 h 420"/>
                    <a:gd name="T16" fmla="*/ 163 w 357"/>
                    <a:gd name="T17" fmla="*/ 243 h 420"/>
                    <a:gd name="T18" fmla="*/ 118 w 357"/>
                    <a:gd name="T19" fmla="*/ 293 h 420"/>
                    <a:gd name="T20" fmla="*/ 78 w 357"/>
                    <a:gd name="T21" fmla="*/ 333 h 420"/>
                    <a:gd name="T22" fmla="*/ 45 w 357"/>
                    <a:gd name="T23" fmla="*/ 368 h 420"/>
                    <a:gd name="T24" fmla="*/ 21 w 357"/>
                    <a:gd name="T25" fmla="*/ 392 h 420"/>
                    <a:gd name="T26" fmla="*/ 7 w 357"/>
                    <a:gd name="T27" fmla="*/ 404 h 420"/>
                    <a:gd name="T28" fmla="*/ 2 w 357"/>
                    <a:gd name="T29" fmla="*/ 411 h 420"/>
                    <a:gd name="T30" fmla="*/ 0 w 357"/>
                    <a:gd name="T31" fmla="*/ 411 h 420"/>
                    <a:gd name="T32" fmla="*/ 0 w 357"/>
                    <a:gd name="T33" fmla="*/ 411 h 420"/>
                    <a:gd name="T34" fmla="*/ 2 w 357"/>
                    <a:gd name="T35" fmla="*/ 411 h 420"/>
                    <a:gd name="T36" fmla="*/ 7 w 357"/>
                    <a:gd name="T37" fmla="*/ 413 h 420"/>
                    <a:gd name="T38" fmla="*/ 17 w 357"/>
                    <a:gd name="T39" fmla="*/ 413 h 420"/>
                    <a:gd name="T40" fmla="*/ 36 w 357"/>
                    <a:gd name="T41" fmla="*/ 413 h 420"/>
                    <a:gd name="T42" fmla="*/ 64 w 357"/>
                    <a:gd name="T43" fmla="*/ 416 h 420"/>
                    <a:gd name="T44" fmla="*/ 92 w 357"/>
                    <a:gd name="T45" fmla="*/ 418 h 420"/>
                    <a:gd name="T46" fmla="*/ 121 w 357"/>
                    <a:gd name="T47" fmla="*/ 418 h 420"/>
                    <a:gd name="T48" fmla="*/ 142 w 357"/>
                    <a:gd name="T49" fmla="*/ 420 h 420"/>
                    <a:gd name="T50" fmla="*/ 154 w 357"/>
                    <a:gd name="T51" fmla="*/ 420 h 420"/>
                    <a:gd name="T52" fmla="*/ 158 w 357"/>
                    <a:gd name="T53" fmla="*/ 420 h 420"/>
                    <a:gd name="T54" fmla="*/ 161 w 357"/>
                    <a:gd name="T55" fmla="*/ 420 h 420"/>
                    <a:gd name="T56" fmla="*/ 161 w 357"/>
                    <a:gd name="T57" fmla="*/ 420 h 420"/>
                    <a:gd name="T58" fmla="*/ 161 w 357"/>
                    <a:gd name="T59" fmla="*/ 420 h 420"/>
                    <a:gd name="T60" fmla="*/ 161 w 357"/>
                    <a:gd name="T61" fmla="*/ 420 h 420"/>
                    <a:gd name="T62" fmla="*/ 161 w 357"/>
                    <a:gd name="T63" fmla="*/ 420 h 420"/>
                    <a:gd name="T64" fmla="*/ 161 w 357"/>
                    <a:gd name="T65" fmla="*/ 420 h 420"/>
                    <a:gd name="T66" fmla="*/ 163 w 357"/>
                    <a:gd name="T67" fmla="*/ 420 h 420"/>
                    <a:gd name="T68" fmla="*/ 163 w 357"/>
                    <a:gd name="T69" fmla="*/ 420 h 420"/>
                    <a:gd name="T70" fmla="*/ 163 w 357"/>
                    <a:gd name="T71" fmla="*/ 420 h 420"/>
                    <a:gd name="T72" fmla="*/ 163 w 357"/>
                    <a:gd name="T73" fmla="*/ 420 h 420"/>
                    <a:gd name="T74" fmla="*/ 163 w 357"/>
                    <a:gd name="T75" fmla="*/ 416 h 420"/>
                    <a:gd name="T76" fmla="*/ 170 w 357"/>
                    <a:gd name="T77" fmla="*/ 401 h 420"/>
                    <a:gd name="T78" fmla="*/ 184 w 357"/>
                    <a:gd name="T79" fmla="*/ 371 h 420"/>
                    <a:gd name="T80" fmla="*/ 210 w 357"/>
                    <a:gd name="T81" fmla="*/ 316 h 420"/>
                    <a:gd name="T82" fmla="*/ 243 w 357"/>
                    <a:gd name="T83" fmla="*/ 243 h 420"/>
                    <a:gd name="T84" fmla="*/ 279 w 357"/>
                    <a:gd name="T85" fmla="*/ 165 h 420"/>
                    <a:gd name="T86" fmla="*/ 312 w 357"/>
                    <a:gd name="T87" fmla="*/ 94 h 420"/>
                    <a:gd name="T88" fmla="*/ 336 w 357"/>
                    <a:gd name="T89" fmla="*/ 42 h 420"/>
                    <a:gd name="T90" fmla="*/ 350 w 357"/>
                    <a:gd name="T91" fmla="*/ 14 h 420"/>
                    <a:gd name="T92" fmla="*/ 354 w 357"/>
                    <a:gd name="T93" fmla="*/ 2 h 420"/>
                    <a:gd name="T94" fmla="*/ 357 w 357"/>
                    <a:gd name="T95" fmla="*/ 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57" h="420">
                      <a:moveTo>
                        <a:pt x="357" y="0"/>
                      </a:moveTo>
                      <a:lnTo>
                        <a:pt x="357" y="0"/>
                      </a:lnTo>
                      <a:lnTo>
                        <a:pt x="354" y="0"/>
                      </a:lnTo>
                      <a:lnTo>
                        <a:pt x="354" y="2"/>
                      </a:lnTo>
                      <a:lnTo>
                        <a:pt x="352" y="5"/>
                      </a:lnTo>
                      <a:lnTo>
                        <a:pt x="350" y="9"/>
                      </a:lnTo>
                      <a:lnTo>
                        <a:pt x="345" y="14"/>
                      </a:lnTo>
                      <a:lnTo>
                        <a:pt x="338" y="23"/>
                      </a:lnTo>
                      <a:lnTo>
                        <a:pt x="328" y="38"/>
                      </a:lnTo>
                      <a:lnTo>
                        <a:pt x="317" y="52"/>
                      </a:lnTo>
                      <a:lnTo>
                        <a:pt x="303" y="71"/>
                      </a:lnTo>
                      <a:lnTo>
                        <a:pt x="286" y="92"/>
                      </a:lnTo>
                      <a:lnTo>
                        <a:pt x="269" y="116"/>
                      </a:lnTo>
                      <a:lnTo>
                        <a:pt x="251" y="142"/>
                      </a:lnTo>
                      <a:lnTo>
                        <a:pt x="229" y="165"/>
                      </a:lnTo>
                      <a:lnTo>
                        <a:pt x="208" y="191"/>
                      </a:lnTo>
                      <a:lnTo>
                        <a:pt x="187" y="217"/>
                      </a:lnTo>
                      <a:lnTo>
                        <a:pt x="163" y="243"/>
                      </a:lnTo>
                      <a:lnTo>
                        <a:pt x="142" y="269"/>
                      </a:lnTo>
                      <a:lnTo>
                        <a:pt x="118" y="293"/>
                      </a:lnTo>
                      <a:lnTo>
                        <a:pt x="99" y="314"/>
                      </a:lnTo>
                      <a:lnTo>
                        <a:pt x="78" y="333"/>
                      </a:lnTo>
                      <a:lnTo>
                        <a:pt x="62" y="352"/>
                      </a:lnTo>
                      <a:lnTo>
                        <a:pt x="45" y="368"/>
                      </a:lnTo>
                      <a:lnTo>
                        <a:pt x="31" y="380"/>
                      </a:lnTo>
                      <a:lnTo>
                        <a:pt x="21" y="392"/>
                      </a:lnTo>
                      <a:lnTo>
                        <a:pt x="14" y="399"/>
                      </a:lnTo>
                      <a:lnTo>
                        <a:pt x="7" y="404"/>
                      </a:lnTo>
                      <a:lnTo>
                        <a:pt x="5" y="409"/>
                      </a:lnTo>
                      <a:lnTo>
                        <a:pt x="2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2" y="411"/>
                      </a:lnTo>
                      <a:lnTo>
                        <a:pt x="5" y="411"/>
                      </a:lnTo>
                      <a:lnTo>
                        <a:pt x="7" y="413"/>
                      </a:lnTo>
                      <a:lnTo>
                        <a:pt x="12" y="413"/>
                      </a:lnTo>
                      <a:lnTo>
                        <a:pt x="17" y="413"/>
                      </a:lnTo>
                      <a:lnTo>
                        <a:pt x="26" y="413"/>
                      </a:lnTo>
                      <a:lnTo>
                        <a:pt x="36" y="413"/>
                      </a:lnTo>
                      <a:lnTo>
                        <a:pt x="50" y="416"/>
                      </a:lnTo>
                      <a:lnTo>
                        <a:pt x="64" y="416"/>
                      </a:lnTo>
                      <a:lnTo>
                        <a:pt x="78" y="416"/>
                      </a:lnTo>
                      <a:lnTo>
                        <a:pt x="92" y="418"/>
                      </a:lnTo>
                      <a:lnTo>
                        <a:pt x="106" y="418"/>
                      </a:lnTo>
                      <a:lnTo>
                        <a:pt x="121" y="418"/>
                      </a:lnTo>
                      <a:lnTo>
                        <a:pt x="132" y="418"/>
                      </a:lnTo>
                      <a:lnTo>
                        <a:pt x="142" y="420"/>
                      </a:lnTo>
                      <a:lnTo>
                        <a:pt x="149" y="420"/>
                      </a:lnTo>
                      <a:lnTo>
                        <a:pt x="154" y="420"/>
                      </a:lnTo>
                      <a:lnTo>
                        <a:pt x="158" y="420"/>
                      </a:lnTo>
                      <a:lnTo>
                        <a:pt x="158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1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20"/>
                      </a:lnTo>
                      <a:lnTo>
                        <a:pt x="163" y="418"/>
                      </a:lnTo>
                      <a:lnTo>
                        <a:pt x="163" y="416"/>
                      </a:lnTo>
                      <a:lnTo>
                        <a:pt x="165" y="411"/>
                      </a:lnTo>
                      <a:lnTo>
                        <a:pt x="170" y="401"/>
                      </a:lnTo>
                      <a:lnTo>
                        <a:pt x="175" y="390"/>
                      </a:lnTo>
                      <a:lnTo>
                        <a:pt x="184" y="371"/>
                      </a:lnTo>
                      <a:lnTo>
                        <a:pt x="196" y="347"/>
                      </a:lnTo>
                      <a:lnTo>
                        <a:pt x="210" y="316"/>
                      </a:lnTo>
                      <a:lnTo>
                        <a:pt x="227" y="281"/>
                      </a:lnTo>
                      <a:lnTo>
                        <a:pt x="243" y="243"/>
                      </a:lnTo>
                      <a:lnTo>
                        <a:pt x="262" y="203"/>
                      </a:lnTo>
                      <a:lnTo>
                        <a:pt x="279" y="165"/>
                      </a:lnTo>
                      <a:lnTo>
                        <a:pt x="298" y="127"/>
                      </a:lnTo>
                      <a:lnTo>
                        <a:pt x="312" y="94"/>
                      </a:lnTo>
                      <a:lnTo>
                        <a:pt x="326" y="66"/>
                      </a:lnTo>
                      <a:lnTo>
                        <a:pt x="336" y="42"/>
                      </a:lnTo>
                      <a:lnTo>
                        <a:pt x="343" y="26"/>
                      </a:lnTo>
                      <a:lnTo>
                        <a:pt x="350" y="14"/>
                      </a:lnTo>
                      <a:lnTo>
                        <a:pt x="352" y="7"/>
                      </a:lnTo>
                      <a:lnTo>
                        <a:pt x="354" y="2"/>
                      </a:lnTo>
                      <a:lnTo>
                        <a:pt x="354" y="0"/>
                      </a:lnTo>
                      <a:lnTo>
                        <a:pt x="357" y="0"/>
                      </a:lnTo>
                      <a:lnTo>
                        <a:pt x="3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2775C9"/>
                    </a:gs>
                    <a:gs pos="100000">
                      <a:srgbClr val="5D9CE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3" name="Freeform 33">
                  <a:extLst>
                    <a:ext uri="{FF2B5EF4-FFF2-40B4-BE49-F238E27FC236}">
                      <a16:creationId xmlns:a16="http://schemas.microsoft.com/office/drawing/2014/main" id="{740EFA72-160A-4DF9-8414-C4936CFE7D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2035"/>
                  <a:ext cx="187" cy="513"/>
                </a:xfrm>
                <a:custGeom>
                  <a:avLst/>
                  <a:gdLst>
                    <a:gd name="T0" fmla="*/ 187 w 187"/>
                    <a:gd name="T1" fmla="*/ 9 h 513"/>
                    <a:gd name="T2" fmla="*/ 187 w 187"/>
                    <a:gd name="T3" fmla="*/ 9 h 513"/>
                    <a:gd name="T4" fmla="*/ 187 w 187"/>
                    <a:gd name="T5" fmla="*/ 9 h 513"/>
                    <a:gd name="T6" fmla="*/ 185 w 187"/>
                    <a:gd name="T7" fmla="*/ 7 h 513"/>
                    <a:gd name="T8" fmla="*/ 185 w 187"/>
                    <a:gd name="T9" fmla="*/ 7 h 513"/>
                    <a:gd name="T10" fmla="*/ 182 w 187"/>
                    <a:gd name="T11" fmla="*/ 7 h 513"/>
                    <a:gd name="T12" fmla="*/ 173 w 187"/>
                    <a:gd name="T13" fmla="*/ 7 h 513"/>
                    <a:gd name="T14" fmla="*/ 156 w 187"/>
                    <a:gd name="T15" fmla="*/ 7 h 513"/>
                    <a:gd name="T16" fmla="*/ 133 w 187"/>
                    <a:gd name="T17" fmla="*/ 5 h 513"/>
                    <a:gd name="T18" fmla="*/ 102 w 187"/>
                    <a:gd name="T19" fmla="*/ 5 h 513"/>
                    <a:gd name="T20" fmla="*/ 74 w 187"/>
                    <a:gd name="T21" fmla="*/ 2 h 513"/>
                    <a:gd name="T22" fmla="*/ 50 w 187"/>
                    <a:gd name="T23" fmla="*/ 2 h 513"/>
                    <a:gd name="T24" fmla="*/ 36 w 187"/>
                    <a:gd name="T25" fmla="*/ 0 h 513"/>
                    <a:gd name="T26" fmla="*/ 29 w 187"/>
                    <a:gd name="T27" fmla="*/ 0 h 513"/>
                    <a:gd name="T28" fmla="*/ 26 w 187"/>
                    <a:gd name="T29" fmla="*/ 0 h 513"/>
                    <a:gd name="T30" fmla="*/ 24 w 187"/>
                    <a:gd name="T31" fmla="*/ 0 h 513"/>
                    <a:gd name="T32" fmla="*/ 24 w 187"/>
                    <a:gd name="T33" fmla="*/ 0 h 513"/>
                    <a:gd name="T34" fmla="*/ 24 w 187"/>
                    <a:gd name="T35" fmla="*/ 5 h 513"/>
                    <a:gd name="T36" fmla="*/ 26 w 187"/>
                    <a:gd name="T37" fmla="*/ 16 h 513"/>
                    <a:gd name="T38" fmla="*/ 26 w 187"/>
                    <a:gd name="T39" fmla="*/ 40 h 513"/>
                    <a:gd name="T40" fmla="*/ 26 w 187"/>
                    <a:gd name="T41" fmla="*/ 80 h 513"/>
                    <a:gd name="T42" fmla="*/ 29 w 187"/>
                    <a:gd name="T43" fmla="*/ 130 h 513"/>
                    <a:gd name="T44" fmla="*/ 29 w 187"/>
                    <a:gd name="T45" fmla="*/ 187 h 513"/>
                    <a:gd name="T46" fmla="*/ 26 w 187"/>
                    <a:gd name="T47" fmla="*/ 250 h 513"/>
                    <a:gd name="T48" fmla="*/ 22 w 187"/>
                    <a:gd name="T49" fmla="*/ 314 h 513"/>
                    <a:gd name="T50" fmla="*/ 17 w 187"/>
                    <a:gd name="T51" fmla="*/ 375 h 513"/>
                    <a:gd name="T52" fmla="*/ 10 w 187"/>
                    <a:gd name="T53" fmla="*/ 427 h 513"/>
                    <a:gd name="T54" fmla="*/ 5 w 187"/>
                    <a:gd name="T55" fmla="*/ 468 h 513"/>
                    <a:gd name="T56" fmla="*/ 3 w 187"/>
                    <a:gd name="T57" fmla="*/ 494 h 513"/>
                    <a:gd name="T58" fmla="*/ 0 w 187"/>
                    <a:gd name="T59" fmla="*/ 508 h 513"/>
                    <a:gd name="T60" fmla="*/ 0 w 187"/>
                    <a:gd name="T61" fmla="*/ 513 h 513"/>
                    <a:gd name="T62" fmla="*/ 0 w 187"/>
                    <a:gd name="T63" fmla="*/ 513 h 513"/>
                    <a:gd name="T64" fmla="*/ 0 w 187"/>
                    <a:gd name="T65" fmla="*/ 510 h 513"/>
                    <a:gd name="T66" fmla="*/ 3 w 187"/>
                    <a:gd name="T67" fmla="*/ 503 h 513"/>
                    <a:gd name="T68" fmla="*/ 12 w 187"/>
                    <a:gd name="T69" fmla="*/ 479 h 513"/>
                    <a:gd name="T70" fmla="*/ 29 w 187"/>
                    <a:gd name="T71" fmla="*/ 432 h 513"/>
                    <a:gd name="T72" fmla="*/ 57 w 187"/>
                    <a:gd name="T73" fmla="*/ 359 h 513"/>
                    <a:gd name="T74" fmla="*/ 90 w 187"/>
                    <a:gd name="T75" fmla="*/ 267 h 513"/>
                    <a:gd name="T76" fmla="*/ 126 w 187"/>
                    <a:gd name="T77" fmla="*/ 175 h 513"/>
                    <a:gd name="T78" fmla="*/ 154 w 187"/>
                    <a:gd name="T79" fmla="*/ 97 h 513"/>
                    <a:gd name="T80" fmla="*/ 173 w 187"/>
                    <a:gd name="T81" fmla="*/ 45 h 513"/>
                    <a:gd name="T82" fmla="*/ 182 w 187"/>
                    <a:gd name="T83" fmla="*/ 21 h 513"/>
                    <a:gd name="T84" fmla="*/ 185 w 187"/>
                    <a:gd name="T85" fmla="*/ 12 h 513"/>
                    <a:gd name="T86" fmla="*/ 185 w 187"/>
                    <a:gd name="T87" fmla="*/ 9 h 513"/>
                    <a:gd name="T88" fmla="*/ 187 w 187"/>
                    <a:gd name="T89" fmla="*/ 9 h 513"/>
                    <a:gd name="T90" fmla="*/ 187 w 187"/>
                    <a:gd name="T91" fmla="*/ 9 h 513"/>
                    <a:gd name="T92" fmla="*/ 187 w 187"/>
                    <a:gd name="T93" fmla="*/ 9 h 513"/>
                    <a:gd name="T94" fmla="*/ 187 w 187"/>
                    <a:gd name="T95" fmla="*/ 9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7" h="513">
                      <a:moveTo>
                        <a:pt x="187" y="9"/>
                      </a:move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7"/>
                      </a:lnTo>
                      <a:lnTo>
                        <a:pt x="185" y="7"/>
                      </a:lnTo>
                      <a:lnTo>
                        <a:pt x="185" y="7"/>
                      </a:lnTo>
                      <a:lnTo>
                        <a:pt x="185" y="7"/>
                      </a:lnTo>
                      <a:lnTo>
                        <a:pt x="185" y="7"/>
                      </a:lnTo>
                      <a:lnTo>
                        <a:pt x="182" y="7"/>
                      </a:lnTo>
                      <a:lnTo>
                        <a:pt x="178" y="7"/>
                      </a:lnTo>
                      <a:lnTo>
                        <a:pt x="173" y="7"/>
                      </a:lnTo>
                      <a:lnTo>
                        <a:pt x="166" y="7"/>
                      </a:lnTo>
                      <a:lnTo>
                        <a:pt x="156" y="7"/>
                      </a:lnTo>
                      <a:lnTo>
                        <a:pt x="145" y="7"/>
                      </a:lnTo>
                      <a:lnTo>
                        <a:pt x="133" y="5"/>
                      </a:lnTo>
                      <a:lnTo>
                        <a:pt x="116" y="5"/>
                      </a:lnTo>
                      <a:lnTo>
                        <a:pt x="102" y="5"/>
                      </a:lnTo>
                      <a:lnTo>
                        <a:pt x="88" y="2"/>
                      </a:lnTo>
                      <a:lnTo>
                        <a:pt x="74" y="2"/>
                      </a:lnTo>
                      <a:lnTo>
                        <a:pt x="60" y="2"/>
                      </a:lnTo>
                      <a:lnTo>
                        <a:pt x="50" y="2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5"/>
                      </a:lnTo>
                      <a:lnTo>
                        <a:pt x="24" y="9"/>
                      </a:lnTo>
                      <a:lnTo>
                        <a:pt x="26" y="16"/>
                      </a:lnTo>
                      <a:lnTo>
                        <a:pt x="26" y="28"/>
                      </a:lnTo>
                      <a:lnTo>
                        <a:pt x="26" y="40"/>
                      </a:lnTo>
                      <a:lnTo>
                        <a:pt x="26" y="59"/>
                      </a:lnTo>
                      <a:lnTo>
                        <a:pt x="26" y="80"/>
                      </a:lnTo>
                      <a:lnTo>
                        <a:pt x="29" y="104"/>
                      </a:lnTo>
                      <a:lnTo>
                        <a:pt x="29" y="130"/>
                      </a:lnTo>
                      <a:lnTo>
                        <a:pt x="29" y="158"/>
                      </a:lnTo>
                      <a:lnTo>
                        <a:pt x="29" y="187"/>
                      </a:lnTo>
                      <a:lnTo>
                        <a:pt x="29" y="220"/>
                      </a:lnTo>
                      <a:lnTo>
                        <a:pt x="26" y="250"/>
                      </a:lnTo>
                      <a:lnTo>
                        <a:pt x="24" y="283"/>
                      </a:lnTo>
                      <a:lnTo>
                        <a:pt x="22" y="314"/>
                      </a:lnTo>
                      <a:lnTo>
                        <a:pt x="19" y="345"/>
                      </a:lnTo>
                      <a:lnTo>
                        <a:pt x="17" y="375"/>
                      </a:lnTo>
                      <a:lnTo>
                        <a:pt x="15" y="401"/>
                      </a:lnTo>
                      <a:lnTo>
                        <a:pt x="10" y="427"/>
                      </a:lnTo>
                      <a:lnTo>
                        <a:pt x="8" y="449"/>
                      </a:lnTo>
                      <a:lnTo>
                        <a:pt x="5" y="468"/>
                      </a:lnTo>
                      <a:lnTo>
                        <a:pt x="3" y="482"/>
                      </a:lnTo>
                      <a:lnTo>
                        <a:pt x="3" y="494"/>
                      </a:lnTo>
                      <a:lnTo>
                        <a:pt x="0" y="501"/>
                      </a:lnTo>
                      <a:lnTo>
                        <a:pt x="0" y="508"/>
                      </a:lnTo>
                      <a:lnTo>
                        <a:pt x="0" y="510"/>
                      </a:lnTo>
                      <a:lnTo>
                        <a:pt x="0" y="513"/>
                      </a:lnTo>
                      <a:lnTo>
                        <a:pt x="0" y="513"/>
                      </a:lnTo>
                      <a:lnTo>
                        <a:pt x="0" y="513"/>
                      </a:lnTo>
                      <a:lnTo>
                        <a:pt x="0" y="513"/>
                      </a:lnTo>
                      <a:lnTo>
                        <a:pt x="0" y="510"/>
                      </a:lnTo>
                      <a:lnTo>
                        <a:pt x="0" y="508"/>
                      </a:lnTo>
                      <a:lnTo>
                        <a:pt x="3" y="503"/>
                      </a:lnTo>
                      <a:lnTo>
                        <a:pt x="8" y="494"/>
                      </a:lnTo>
                      <a:lnTo>
                        <a:pt x="12" y="479"/>
                      </a:lnTo>
                      <a:lnTo>
                        <a:pt x="19" y="458"/>
                      </a:lnTo>
                      <a:lnTo>
                        <a:pt x="29" y="432"/>
                      </a:lnTo>
                      <a:lnTo>
                        <a:pt x="41" y="399"/>
                      </a:lnTo>
                      <a:lnTo>
                        <a:pt x="57" y="359"/>
                      </a:lnTo>
                      <a:lnTo>
                        <a:pt x="74" y="314"/>
                      </a:lnTo>
                      <a:lnTo>
                        <a:pt x="90" y="267"/>
                      </a:lnTo>
                      <a:lnTo>
                        <a:pt x="107" y="220"/>
                      </a:lnTo>
                      <a:lnTo>
                        <a:pt x="126" y="175"/>
                      </a:lnTo>
                      <a:lnTo>
                        <a:pt x="140" y="132"/>
                      </a:lnTo>
                      <a:lnTo>
                        <a:pt x="154" y="97"/>
                      </a:lnTo>
                      <a:lnTo>
                        <a:pt x="163" y="68"/>
                      </a:lnTo>
                      <a:lnTo>
                        <a:pt x="173" y="45"/>
                      </a:lnTo>
                      <a:lnTo>
                        <a:pt x="178" y="31"/>
                      </a:lnTo>
                      <a:lnTo>
                        <a:pt x="182" y="21"/>
                      </a:lnTo>
                      <a:lnTo>
                        <a:pt x="185" y="14"/>
                      </a:lnTo>
                      <a:lnTo>
                        <a:pt x="185" y="12"/>
                      </a:lnTo>
                      <a:lnTo>
                        <a:pt x="185" y="9"/>
                      </a:lnTo>
                      <a:lnTo>
                        <a:pt x="185" y="9"/>
                      </a:lnTo>
                      <a:lnTo>
                        <a:pt x="185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lnTo>
                        <a:pt x="187" y="9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4" name="Freeform 34">
                  <a:extLst>
                    <a:ext uri="{FF2B5EF4-FFF2-40B4-BE49-F238E27FC236}">
                      <a16:creationId xmlns:a16="http://schemas.microsoft.com/office/drawing/2014/main" id="{E7857626-D9CA-4EC7-9FBF-1FB7CA3A9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1624"/>
                  <a:ext cx="564" cy="420"/>
                </a:xfrm>
                <a:custGeom>
                  <a:avLst/>
                  <a:gdLst>
                    <a:gd name="T0" fmla="*/ 564 w 564"/>
                    <a:gd name="T1" fmla="*/ 75 h 420"/>
                    <a:gd name="T2" fmla="*/ 560 w 564"/>
                    <a:gd name="T3" fmla="*/ 75 h 420"/>
                    <a:gd name="T4" fmla="*/ 550 w 564"/>
                    <a:gd name="T5" fmla="*/ 75 h 420"/>
                    <a:gd name="T6" fmla="*/ 534 w 564"/>
                    <a:gd name="T7" fmla="*/ 73 h 420"/>
                    <a:gd name="T8" fmla="*/ 503 w 564"/>
                    <a:gd name="T9" fmla="*/ 71 h 420"/>
                    <a:gd name="T10" fmla="*/ 465 w 564"/>
                    <a:gd name="T11" fmla="*/ 66 h 420"/>
                    <a:gd name="T12" fmla="*/ 420 w 564"/>
                    <a:gd name="T13" fmla="*/ 61 h 420"/>
                    <a:gd name="T14" fmla="*/ 375 w 564"/>
                    <a:gd name="T15" fmla="*/ 52 h 420"/>
                    <a:gd name="T16" fmla="*/ 328 w 564"/>
                    <a:gd name="T17" fmla="*/ 42 h 420"/>
                    <a:gd name="T18" fmla="*/ 288 w 564"/>
                    <a:gd name="T19" fmla="*/ 28 h 420"/>
                    <a:gd name="T20" fmla="*/ 250 w 564"/>
                    <a:gd name="T21" fmla="*/ 19 h 420"/>
                    <a:gd name="T22" fmla="*/ 224 w 564"/>
                    <a:gd name="T23" fmla="*/ 9 h 420"/>
                    <a:gd name="T24" fmla="*/ 208 w 564"/>
                    <a:gd name="T25" fmla="*/ 5 h 420"/>
                    <a:gd name="T26" fmla="*/ 198 w 564"/>
                    <a:gd name="T27" fmla="*/ 0 h 420"/>
                    <a:gd name="T28" fmla="*/ 196 w 564"/>
                    <a:gd name="T29" fmla="*/ 0 h 420"/>
                    <a:gd name="T30" fmla="*/ 193 w 564"/>
                    <a:gd name="T31" fmla="*/ 0 h 420"/>
                    <a:gd name="T32" fmla="*/ 193 w 564"/>
                    <a:gd name="T33" fmla="*/ 0 h 420"/>
                    <a:gd name="T34" fmla="*/ 191 w 564"/>
                    <a:gd name="T35" fmla="*/ 7 h 420"/>
                    <a:gd name="T36" fmla="*/ 182 w 564"/>
                    <a:gd name="T37" fmla="*/ 28 h 420"/>
                    <a:gd name="T38" fmla="*/ 163 w 564"/>
                    <a:gd name="T39" fmla="*/ 66 h 420"/>
                    <a:gd name="T40" fmla="*/ 134 w 564"/>
                    <a:gd name="T41" fmla="*/ 127 h 420"/>
                    <a:gd name="T42" fmla="*/ 99 w 564"/>
                    <a:gd name="T43" fmla="*/ 203 h 420"/>
                    <a:gd name="T44" fmla="*/ 64 w 564"/>
                    <a:gd name="T45" fmla="*/ 281 h 420"/>
                    <a:gd name="T46" fmla="*/ 33 w 564"/>
                    <a:gd name="T47" fmla="*/ 347 h 420"/>
                    <a:gd name="T48" fmla="*/ 14 w 564"/>
                    <a:gd name="T49" fmla="*/ 390 h 420"/>
                    <a:gd name="T50" fmla="*/ 4 w 564"/>
                    <a:gd name="T51" fmla="*/ 411 h 420"/>
                    <a:gd name="T52" fmla="*/ 0 w 564"/>
                    <a:gd name="T53" fmla="*/ 420 h 420"/>
                    <a:gd name="T54" fmla="*/ 0 w 564"/>
                    <a:gd name="T55" fmla="*/ 420 h 420"/>
                    <a:gd name="T56" fmla="*/ 0 w 564"/>
                    <a:gd name="T57" fmla="*/ 420 h 420"/>
                    <a:gd name="T58" fmla="*/ 0 w 564"/>
                    <a:gd name="T59" fmla="*/ 420 h 420"/>
                    <a:gd name="T60" fmla="*/ 0 w 564"/>
                    <a:gd name="T61" fmla="*/ 420 h 420"/>
                    <a:gd name="T62" fmla="*/ 0 w 564"/>
                    <a:gd name="T63" fmla="*/ 420 h 420"/>
                    <a:gd name="T64" fmla="*/ 0 w 564"/>
                    <a:gd name="T65" fmla="*/ 420 h 420"/>
                    <a:gd name="T66" fmla="*/ 0 w 564"/>
                    <a:gd name="T67" fmla="*/ 420 h 420"/>
                    <a:gd name="T68" fmla="*/ 0 w 564"/>
                    <a:gd name="T69" fmla="*/ 420 h 420"/>
                    <a:gd name="T70" fmla="*/ 0 w 564"/>
                    <a:gd name="T71" fmla="*/ 420 h 420"/>
                    <a:gd name="T72" fmla="*/ 2 w 564"/>
                    <a:gd name="T73" fmla="*/ 420 h 420"/>
                    <a:gd name="T74" fmla="*/ 12 w 564"/>
                    <a:gd name="T75" fmla="*/ 413 h 420"/>
                    <a:gd name="T76" fmla="*/ 40 w 564"/>
                    <a:gd name="T77" fmla="*/ 397 h 420"/>
                    <a:gd name="T78" fmla="*/ 94 w 564"/>
                    <a:gd name="T79" fmla="*/ 364 h 420"/>
                    <a:gd name="T80" fmla="*/ 179 w 564"/>
                    <a:gd name="T81" fmla="*/ 312 h 420"/>
                    <a:gd name="T82" fmla="*/ 283 w 564"/>
                    <a:gd name="T83" fmla="*/ 248 h 420"/>
                    <a:gd name="T84" fmla="*/ 387 w 564"/>
                    <a:gd name="T85" fmla="*/ 184 h 420"/>
                    <a:gd name="T86" fmla="*/ 472 w 564"/>
                    <a:gd name="T87" fmla="*/ 132 h 420"/>
                    <a:gd name="T88" fmla="*/ 527 w 564"/>
                    <a:gd name="T89" fmla="*/ 99 h 420"/>
                    <a:gd name="T90" fmla="*/ 553 w 564"/>
                    <a:gd name="T91" fmla="*/ 83 h 420"/>
                    <a:gd name="T92" fmla="*/ 564 w 564"/>
                    <a:gd name="T93" fmla="*/ 78 h 420"/>
                    <a:gd name="T94" fmla="*/ 564 w 564"/>
                    <a:gd name="T95" fmla="*/ 75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4" h="420">
                      <a:moveTo>
                        <a:pt x="564" y="75"/>
                      </a:moveTo>
                      <a:lnTo>
                        <a:pt x="564" y="75"/>
                      </a:lnTo>
                      <a:lnTo>
                        <a:pt x="562" y="75"/>
                      </a:lnTo>
                      <a:lnTo>
                        <a:pt x="560" y="75"/>
                      </a:lnTo>
                      <a:lnTo>
                        <a:pt x="557" y="75"/>
                      </a:lnTo>
                      <a:lnTo>
                        <a:pt x="550" y="75"/>
                      </a:lnTo>
                      <a:lnTo>
                        <a:pt x="543" y="73"/>
                      </a:lnTo>
                      <a:lnTo>
                        <a:pt x="534" y="73"/>
                      </a:lnTo>
                      <a:lnTo>
                        <a:pt x="519" y="71"/>
                      </a:lnTo>
                      <a:lnTo>
                        <a:pt x="503" y="71"/>
                      </a:lnTo>
                      <a:lnTo>
                        <a:pt x="484" y="68"/>
                      </a:lnTo>
                      <a:lnTo>
                        <a:pt x="465" y="66"/>
                      </a:lnTo>
                      <a:lnTo>
                        <a:pt x="444" y="64"/>
                      </a:lnTo>
                      <a:lnTo>
                        <a:pt x="420" y="61"/>
                      </a:lnTo>
                      <a:lnTo>
                        <a:pt x="397" y="57"/>
                      </a:lnTo>
                      <a:lnTo>
                        <a:pt x="375" y="52"/>
                      </a:lnTo>
                      <a:lnTo>
                        <a:pt x="352" y="47"/>
                      </a:lnTo>
                      <a:lnTo>
                        <a:pt x="328" y="42"/>
                      </a:lnTo>
                      <a:lnTo>
                        <a:pt x="307" y="35"/>
                      </a:lnTo>
                      <a:lnTo>
                        <a:pt x="288" y="28"/>
                      </a:lnTo>
                      <a:lnTo>
                        <a:pt x="269" y="23"/>
                      </a:lnTo>
                      <a:lnTo>
                        <a:pt x="250" y="19"/>
                      </a:lnTo>
                      <a:lnTo>
                        <a:pt x="236" y="14"/>
                      </a:lnTo>
                      <a:lnTo>
                        <a:pt x="224" y="9"/>
                      </a:lnTo>
                      <a:lnTo>
                        <a:pt x="215" y="7"/>
                      </a:lnTo>
                      <a:lnTo>
                        <a:pt x="208" y="5"/>
                      </a:lnTo>
                      <a:lnTo>
                        <a:pt x="201" y="2"/>
                      </a:lnTo>
                      <a:lnTo>
                        <a:pt x="198" y="0"/>
                      </a:lnTo>
                      <a:lnTo>
                        <a:pt x="196" y="0"/>
                      </a:lnTo>
                      <a:lnTo>
                        <a:pt x="196" y="0"/>
                      </a:lnTo>
                      <a:lnTo>
                        <a:pt x="193" y="0"/>
                      </a:lnTo>
                      <a:lnTo>
                        <a:pt x="193" y="0"/>
                      </a:lnTo>
                      <a:lnTo>
                        <a:pt x="193" y="0"/>
                      </a:lnTo>
                      <a:lnTo>
                        <a:pt x="193" y="0"/>
                      </a:lnTo>
                      <a:lnTo>
                        <a:pt x="193" y="2"/>
                      </a:lnTo>
                      <a:lnTo>
                        <a:pt x="191" y="7"/>
                      </a:lnTo>
                      <a:lnTo>
                        <a:pt x="186" y="16"/>
                      </a:lnTo>
                      <a:lnTo>
                        <a:pt x="182" y="28"/>
                      </a:lnTo>
                      <a:lnTo>
                        <a:pt x="175" y="45"/>
                      </a:lnTo>
                      <a:lnTo>
                        <a:pt x="163" y="66"/>
                      </a:lnTo>
                      <a:lnTo>
                        <a:pt x="151" y="94"/>
                      </a:lnTo>
                      <a:lnTo>
                        <a:pt x="134" y="127"/>
                      </a:lnTo>
                      <a:lnTo>
                        <a:pt x="118" y="165"/>
                      </a:lnTo>
                      <a:lnTo>
                        <a:pt x="99" y="203"/>
                      </a:lnTo>
                      <a:lnTo>
                        <a:pt x="82" y="243"/>
                      </a:lnTo>
                      <a:lnTo>
                        <a:pt x="64" y="281"/>
                      </a:lnTo>
                      <a:lnTo>
                        <a:pt x="47" y="316"/>
                      </a:lnTo>
                      <a:lnTo>
                        <a:pt x="33" y="347"/>
                      </a:lnTo>
                      <a:lnTo>
                        <a:pt x="23" y="371"/>
                      </a:lnTo>
                      <a:lnTo>
                        <a:pt x="14" y="390"/>
                      </a:lnTo>
                      <a:lnTo>
                        <a:pt x="7" y="401"/>
                      </a:lnTo>
                      <a:lnTo>
                        <a:pt x="4" y="411"/>
                      </a:lnTo>
                      <a:lnTo>
                        <a:pt x="2" y="416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0" y="420"/>
                      </a:lnTo>
                      <a:lnTo>
                        <a:pt x="2" y="420"/>
                      </a:lnTo>
                      <a:lnTo>
                        <a:pt x="4" y="418"/>
                      </a:lnTo>
                      <a:lnTo>
                        <a:pt x="12" y="413"/>
                      </a:lnTo>
                      <a:lnTo>
                        <a:pt x="23" y="406"/>
                      </a:lnTo>
                      <a:lnTo>
                        <a:pt x="40" y="397"/>
                      </a:lnTo>
                      <a:lnTo>
                        <a:pt x="64" y="383"/>
                      </a:lnTo>
                      <a:lnTo>
                        <a:pt x="94" y="364"/>
                      </a:lnTo>
                      <a:lnTo>
                        <a:pt x="132" y="340"/>
                      </a:lnTo>
                      <a:lnTo>
                        <a:pt x="179" y="312"/>
                      </a:lnTo>
                      <a:lnTo>
                        <a:pt x="229" y="281"/>
                      </a:lnTo>
                      <a:lnTo>
                        <a:pt x="283" y="248"/>
                      </a:lnTo>
                      <a:lnTo>
                        <a:pt x="335" y="215"/>
                      </a:lnTo>
                      <a:lnTo>
                        <a:pt x="387" y="184"/>
                      </a:lnTo>
                      <a:lnTo>
                        <a:pt x="432" y="156"/>
                      </a:lnTo>
                      <a:lnTo>
                        <a:pt x="472" y="132"/>
                      </a:lnTo>
                      <a:lnTo>
                        <a:pt x="503" y="113"/>
                      </a:lnTo>
                      <a:lnTo>
                        <a:pt x="527" y="99"/>
                      </a:lnTo>
                      <a:lnTo>
                        <a:pt x="543" y="90"/>
                      </a:lnTo>
                      <a:lnTo>
                        <a:pt x="553" y="83"/>
                      </a:lnTo>
                      <a:lnTo>
                        <a:pt x="560" y="78"/>
                      </a:lnTo>
                      <a:lnTo>
                        <a:pt x="564" y="78"/>
                      </a:lnTo>
                      <a:lnTo>
                        <a:pt x="564" y="75"/>
                      </a:lnTo>
                      <a:lnTo>
                        <a:pt x="564" y="75"/>
                      </a:lnTo>
                      <a:lnTo>
                        <a:pt x="564" y="7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5" name="Freeform 35">
                  <a:extLst>
                    <a:ext uri="{FF2B5EF4-FFF2-40B4-BE49-F238E27FC236}">
                      <a16:creationId xmlns:a16="http://schemas.microsoft.com/office/drawing/2014/main" id="{120F85DB-68C3-4022-B26E-F36BD9DC0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2042"/>
                  <a:ext cx="350" cy="638"/>
                </a:xfrm>
                <a:custGeom>
                  <a:avLst/>
                  <a:gdLst>
                    <a:gd name="T0" fmla="*/ 350 w 350"/>
                    <a:gd name="T1" fmla="*/ 631 h 638"/>
                    <a:gd name="T2" fmla="*/ 345 w 350"/>
                    <a:gd name="T3" fmla="*/ 612 h 638"/>
                    <a:gd name="T4" fmla="*/ 334 w 350"/>
                    <a:gd name="T5" fmla="*/ 567 h 638"/>
                    <a:gd name="T6" fmla="*/ 312 w 350"/>
                    <a:gd name="T7" fmla="*/ 487 h 638"/>
                    <a:gd name="T8" fmla="*/ 284 w 350"/>
                    <a:gd name="T9" fmla="*/ 378 h 638"/>
                    <a:gd name="T10" fmla="*/ 253 w 350"/>
                    <a:gd name="T11" fmla="*/ 257 h 638"/>
                    <a:gd name="T12" fmla="*/ 225 w 350"/>
                    <a:gd name="T13" fmla="*/ 151 h 638"/>
                    <a:gd name="T14" fmla="*/ 204 w 350"/>
                    <a:gd name="T15" fmla="*/ 71 h 638"/>
                    <a:gd name="T16" fmla="*/ 192 w 350"/>
                    <a:gd name="T17" fmla="*/ 26 h 638"/>
                    <a:gd name="T18" fmla="*/ 187 w 350"/>
                    <a:gd name="T19" fmla="*/ 7 h 638"/>
                    <a:gd name="T20" fmla="*/ 187 w 350"/>
                    <a:gd name="T21" fmla="*/ 2 h 638"/>
                    <a:gd name="T22" fmla="*/ 187 w 350"/>
                    <a:gd name="T23" fmla="*/ 2 h 638"/>
                    <a:gd name="T24" fmla="*/ 187 w 350"/>
                    <a:gd name="T25" fmla="*/ 2 h 638"/>
                    <a:gd name="T26" fmla="*/ 187 w 350"/>
                    <a:gd name="T27" fmla="*/ 2 h 638"/>
                    <a:gd name="T28" fmla="*/ 187 w 350"/>
                    <a:gd name="T29" fmla="*/ 0 h 638"/>
                    <a:gd name="T30" fmla="*/ 185 w 350"/>
                    <a:gd name="T31" fmla="*/ 0 h 638"/>
                    <a:gd name="T32" fmla="*/ 185 w 350"/>
                    <a:gd name="T33" fmla="*/ 2 h 638"/>
                    <a:gd name="T34" fmla="*/ 185 w 350"/>
                    <a:gd name="T35" fmla="*/ 2 h 638"/>
                    <a:gd name="T36" fmla="*/ 185 w 350"/>
                    <a:gd name="T37" fmla="*/ 2 h 638"/>
                    <a:gd name="T38" fmla="*/ 185 w 350"/>
                    <a:gd name="T39" fmla="*/ 2 h 638"/>
                    <a:gd name="T40" fmla="*/ 182 w 350"/>
                    <a:gd name="T41" fmla="*/ 7 h 638"/>
                    <a:gd name="T42" fmla="*/ 178 w 350"/>
                    <a:gd name="T43" fmla="*/ 24 h 638"/>
                    <a:gd name="T44" fmla="*/ 163 w 350"/>
                    <a:gd name="T45" fmla="*/ 59 h 638"/>
                    <a:gd name="T46" fmla="*/ 140 w 350"/>
                    <a:gd name="T47" fmla="*/ 125 h 638"/>
                    <a:gd name="T48" fmla="*/ 107 w 350"/>
                    <a:gd name="T49" fmla="*/ 213 h 638"/>
                    <a:gd name="T50" fmla="*/ 74 w 350"/>
                    <a:gd name="T51" fmla="*/ 307 h 638"/>
                    <a:gd name="T52" fmla="*/ 41 w 350"/>
                    <a:gd name="T53" fmla="*/ 390 h 638"/>
                    <a:gd name="T54" fmla="*/ 19 w 350"/>
                    <a:gd name="T55" fmla="*/ 451 h 638"/>
                    <a:gd name="T56" fmla="*/ 8 w 350"/>
                    <a:gd name="T57" fmla="*/ 487 h 638"/>
                    <a:gd name="T58" fmla="*/ 0 w 350"/>
                    <a:gd name="T59" fmla="*/ 501 h 638"/>
                    <a:gd name="T60" fmla="*/ 0 w 350"/>
                    <a:gd name="T61" fmla="*/ 506 h 638"/>
                    <a:gd name="T62" fmla="*/ 0 w 350"/>
                    <a:gd name="T63" fmla="*/ 506 h 638"/>
                    <a:gd name="T64" fmla="*/ 0 w 350"/>
                    <a:gd name="T65" fmla="*/ 506 h 638"/>
                    <a:gd name="T66" fmla="*/ 8 w 350"/>
                    <a:gd name="T67" fmla="*/ 508 h 638"/>
                    <a:gd name="T68" fmla="*/ 19 w 350"/>
                    <a:gd name="T69" fmla="*/ 510 h 638"/>
                    <a:gd name="T70" fmla="*/ 43 w 350"/>
                    <a:gd name="T71" fmla="*/ 517 h 638"/>
                    <a:gd name="T72" fmla="*/ 76 w 350"/>
                    <a:gd name="T73" fmla="*/ 524 h 638"/>
                    <a:gd name="T74" fmla="*/ 116 w 350"/>
                    <a:gd name="T75" fmla="*/ 536 h 638"/>
                    <a:gd name="T76" fmla="*/ 159 w 350"/>
                    <a:gd name="T77" fmla="*/ 550 h 638"/>
                    <a:gd name="T78" fmla="*/ 204 w 350"/>
                    <a:gd name="T79" fmla="*/ 567 h 638"/>
                    <a:gd name="T80" fmla="*/ 244 w 350"/>
                    <a:gd name="T81" fmla="*/ 586 h 638"/>
                    <a:gd name="T82" fmla="*/ 282 w 350"/>
                    <a:gd name="T83" fmla="*/ 602 h 638"/>
                    <a:gd name="T84" fmla="*/ 310 w 350"/>
                    <a:gd name="T85" fmla="*/ 617 h 638"/>
                    <a:gd name="T86" fmla="*/ 331 w 350"/>
                    <a:gd name="T87" fmla="*/ 628 h 638"/>
                    <a:gd name="T88" fmla="*/ 343 w 350"/>
                    <a:gd name="T89" fmla="*/ 633 h 638"/>
                    <a:gd name="T90" fmla="*/ 350 w 350"/>
                    <a:gd name="T91" fmla="*/ 635 h 638"/>
                    <a:gd name="T92" fmla="*/ 350 w 350"/>
                    <a:gd name="T93" fmla="*/ 638 h 638"/>
                    <a:gd name="T94" fmla="*/ 350 w 350"/>
                    <a:gd name="T95" fmla="*/ 638 h 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50" h="638">
                      <a:moveTo>
                        <a:pt x="350" y="635"/>
                      </a:moveTo>
                      <a:lnTo>
                        <a:pt x="350" y="631"/>
                      </a:lnTo>
                      <a:lnTo>
                        <a:pt x="348" y="624"/>
                      </a:lnTo>
                      <a:lnTo>
                        <a:pt x="345" y="612"/>
                      </a:lnTo>
                      <a:lnTo>
                        <a:pt x="341" y="593"/>
                      </a:lnTo>
                      <a:lnTo>
                        <a:pt x="334" y="567"/>
                      </a:lnTo>
                      <a:lnTo>
                        <a:pt x="324" y="531"/>
                      </a:lnTo>
                      <a:lnTo>
                        <a:pt x="312" y="487"/>
                      </a:lnTo>
                      <a:lnTo>
                        <a:pt x="298" y="435"/>
                      </a:lnTo>
                      <a:lnTo>
                        <a:pt x="284" y="378"/>
                      </a:lnTo>
                      <a:lnTo>
                        <a:pt x="267" y="319"/>
                      </a:lnTo>
                      <a:lnTo>
                        <a:pt x="253" y="257"/>
                      </a:lnTo>
                      <a:lnTo>
                        <a:pt x="237" y="201"/>
                      </a:lnTo>
                      <a:lnTo>
                        <a:pt x="225" y="151"/>
                      </a:lnTo>
                      <a:lnTo>
                        <a:pt x="213" y="106"/>
                      </a:lnTo>
                      <a:lnTo>
                        <a:pt x="204" y="71"/>
                      </a:lnTo>
                      <a:lnTo>
                        <a:pt x="197" y="45"/>
                      </a:lnTo>
                      <a:lnTo>
                        <a:pt x="192" y="26"/>
                      </a:lnTo>
                      <a:lnTo>
                        <a:pt x="189" y="14"/>
                      </a:lnTo>
                      <a:lnTo>
                        <a:pt x="187" y="7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7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2" y="7"/>
                      </a:lnTo>
                      <a:lnTo>
                        <a:pt x="180" y="12"/>
                      </a:lnTo>
                      <a:lnTo>
                        <a:pt x="178" y="24"/>
                      </a:lnTo>
                      <a:lnTo>
                        <a:pt x="171" y="38"/>
                      </a:lnTo>
                      <a:lnTo>
                        <a:pt x="163" y="59"/>
                      </a:lnTo>
                      <a:lnTo>
                        <a:pt x="154" y="87"/>
                      </a:lnTo>
                      <a:lnTo>
                        <a:pt x="140" y="125"/>
                      </a:lnTo>
                      <a:lnTo>
                        <a:pt x="123" y="165"/>
                      </a:lnTo>
                      <a:lnTo>
                        <a:pt x="107" y="213"/>
                      </a:lnTo>
                      <a:lnTo>
                        <a:pt x="90" y="260"/>
                      </a:lnTo>
                      <a:lnTo>
                        <a:pt x="74" y="307"/>
                      </a:lnTo>
                      <a:lnTo>
                        <a:pt x="57" y="350"/>
                      </a:lnTo>
                      <a:lnTo>
                        <a:pt x="41" y="390"/>
                      </a:lnTo>
                      <a:lnTo>
                        <a:pt x="29" y="425"/>
                      </a:lnTo>
                      <a:lnTo>
                        <a:pt x="19" y="451"/>
                      </a:lnTo>
                      <a:lnTo>
                        <a:pt x="12" y="472"/>
                      </a:lnTo>
                      <a:lnTo>
                        <a:pt x="8" y="487"/>
                      </a:lnTo>
                      <a:lnTo>
                        <a:pt x="3" y="496"/>
                      </a:lnTo>
                      <a:lnTo>
                        <a:pt x="0" y="501"/>
                      </a:lnTo>
                      <a:lnTo>
                        <a:pt x="0" y="503"/>
                      </a:lnTo>
                      <a:lnTo>
                        <a:pt x="0" y="506"/>
                      </a:lnTo>
                      <a:lnTo>
                        <a:pt x="0" y="506"/>
                      </a:lnTo>
                      <a:lnTo>
                        <a:pt x="0" y="506"/>
                      </a:lnTo>
                      <a:lnTo>
                        <a:pt x="0" y="506"/>
                      </a:lnTo>
                      <a:lnTo>
                        <a:pt x="0" y="506"/>
                      </a:lnTo>
                      <a:lnTo>
                        <a:pt x="3" y="506"/>
                      </a:lnTo>
                      <a:lnTo>
                        <a:pt x="8" y="508"/>
                      </a:lnTo>
                      <a:lnTo>
                        <a:pt x="12" y="508"/>
                      </a:lnTo>
                      <a:lnTo>
                        <a:pt x="19" y="510"/>
                      </a:lnTo>
                      <a:lnTo>
                        <a:pt x="29" y="513"/>
                      </a:lnTo>
                      <a:lnTo>
                        <a:pt x="43" y="517"/>
                      </a:lnTo>
                      <a:lnTo>
                        <a:pt x="57" y="520"/>
                      </a:lnTo>
                      <a:lnTo>
                        <a:pt x="76" y="524"/>
                      </a:lnTo>
                      <a:lnTo>
                        <a:pt x="95" y="531"/>
                      </a:lnTo>
                      <a:lnTo>
                        <a:pt x="116" y="536"/>
                      </a:lnTo>
                      <a:lnTo>
                        <a:pt x="138" y="543"/>
                      </a:lnTo>
                      <a:lnTo>
                        <a:pt x="159" y="550"/>
                      </a:lnTo>
                      <a:lnTo>
                        <a:pt x="180" y="560"/>
                      </a:lnTo>
                      <a:lnTo>
                        <a:pt x="204" y="567"/>
                      </a:lnTo>
                      <a:lnTo>
                        <a:pt x="223" y="576"/>
                      </a:lnTo>
                      <a:lnTo>
                        <a:pt x="244" y="586"/>
                      </a:lnTo>
                      <a:lnTo>
                        <a:pt x="263" y="593"/>
                      </a:lnTo>
                      <a:lnTo>
                        <a:pt x="282" y="602"/>
                      </a:lnTo>
                      <a:lnTo>
                        <a:pt x="296" y="609"/>
                      </a:lnTo>
                      <a:lnTo>
                        <a:pt x="310" y="617"/>
                      </a:lnTo>
                      <a:lnTo>
                        <a:pt x="322" y="624"/>
                      </a:lnTo>
                      <a:lnTo>
                        <a:pt x="331" y="628"/>
                      </a:lnTo>
                      <a:lnTo>
                        <a:pt x="338" y="631"/>
                      </a:lnTo>
                      <a:lnTo>
                        <a:pt x="343" y="633"/>
                      </a:lnTo>
                      <a:lnTo>
                        <a:pt x="348" y="635"/>
                      </a:lnTo>
                      <a:lnTo>
                        <a:pt x="350" y="635"/>
                      </a:lnTo>
                      <a:lnTo>
                        <a:pt x="350" y="638"/>
                      </a:lnTo>
                      <a:lnTo>
                        <a:pt x="350" y="638"/>
                      </a:lnTo>
                      <a:lnTo>
                        <a:pt x="350" y="638"/>
                      </a:lnTo>
                      <a:lnTo>
                        <a:pt x="350" y="638"/>
                      </a:lnTo>
                      <a:lnTo>
                        <a:pt x="350" y="6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6" name="Freeform 36">
                  <a:extLst>
                    <a:ext uri="{FF2B5EF4-FFF2-40B4-BE49-F238E27FC236}">
                      <a16:creationId xmlns:a16="http://schemas.microsoft.com/office/drawing/2014/main" id="{CF148F6B-17C0-4676-86D1-031867846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2042"/>
                  <a:ext cx="562" cy="638"/>
                </a:xfrm>
                <a:custGeom>
                  <a:avLst/>
                  <a:gdLst>
                    <a:gd name="T0" fmla="*/ 562 w 562"/>
                    <a:gd name="T1" fmla="*/ 201 h 638"/>
                    <a:gd name="T2" fmla="*/ 553 w 562"/>
                    <a:gd name="T3" fmla="*/ 196 h 638"/>
                    <a:gd name="T4" fmla="*/ 524 w 562"/>
                    <a:gd name="T5" fmla="*/ 187 h 638"/>
                    <a:gd name="T6" fmla="*/ 468 w 562"/>
                    <a:gd name="T7" fmla="*/ 168 h 638"/>
                    <a:gd name="T8" fmla="*/ 380 w 562"/>
                    <a:gd name="T9" fmla="*/ 137 h 638"/>
                    <a:gd name="T10" fmla="*/ 276 w 562"/>
                    <a:gd name="T11" fmla="*/ 99 h 638"/>
                    <a:gd name="T12" fmla="*/ 175 w 562"/>
                    <a:gd name="T13" fmla="*/ 64 h 638"/>
                    <a:gd name="T14" fmla="*/ 90 w 562"/>
                    <a:gd name="T15" fmla="*/ 33 h 638"/>
                    <a:gd name="T16" fmla="*/ 38 w 562"/>
                    <a:gd name="T17" fmla="*/ 14 h 638"/>
                    <a:gd name="T18" fmla="*/ 12 w 562"/>
                    <a:gd name="T19" fmla="*/ 5 h 638"/>
                    <a:gd name="T20" fmla="*/ 2 w 562"/>
                    <a:gd name="T21" fmla="*/ 2 h 638"/>
                    <a:gd name="T22" fmla="*/ 0 w 562"/>
                    <a:gd name="T23" fmla="*/ 0 h 638"/>
                    <a:gd name="T24" fmla="*/ 0 w 562"/>
                    <a:gd name="T25" fmla="*/ 0 h 638"/>
                    <a:gd name="T26" fmla="*/ 0 w 562"/>
                    <a:gd name="T27" fmla="*/ 2 h 638"/>
                    <a:gd name="T28" fmla="*/ 0 w 562"/>
                    <a:gd name="T29" fmla="*/ 2 h 638"/>
                    <a:gd name="T30" fmla="*/ 0 w 562"/>
                    <a:gd name="T31" fmla="*/ 2 h 638"/>
                    <a:gd name="T32" fmla="*/ 0 w 562"/>
                    <a:gd name="T33" fmla="*/ 2 h 638"/>
                    <a:gd name="T34" fmla="*/ 0 w 562"/>
                    <a:gd name="T35" fmla="*/ 2 h 638"/>
                    <a:gd name="T36" fmla="*/ 0 w 562"/>
                    <a:gd name="T37" fmla="*/ 2 h 638"/>
                    <a:gd name="T38" fmla="*/ 0 w 562"/>
                    <a:gd name="T39" fmla="*/ 2 h 638"/>
                    <a:gd name="T40" fmla="*/ 0 w 562"/>
                    <a:gd name="T41" fmla="*/ 5 h 638"/>
                    <a:gd name="T42" fmla="*/ 2 w 562"/>
                    <a:gd name="T43" fmla="*/ 14 h 638"/>
                    <a:gd name="T44" fmla="*/ 12 w 562"/>
                    <a:gd name="T45" fmla="*/ 45 h 638"/>
                    <a:gd name="T46" fmla="*/ 26 w 562"/>
                    <a:gd name="T47" fmla="*/ 106 h 638"/>
                    <a:gd name="T48" fmla="*/ 52 w 562"/>
                    <a:gd name="T49" fmla="*/ 203 h 638"/>
                    <a:gd name="T50" fmla="*/ 82 w 562"/>
                    <a:gd name="T51" fmla="*/ 319 h 638"/>
                    <a:gd name="T52" fmla="*/ 113 w 562"/>
                    <a:gd name="T53" fmla="*/ 435 h 638"/>
                    <a:gd name="T54" fmla="*/ 137 w 562"/>
                    <a:gd name="T55" fmla="*/ 531 h 638"/>
                    <a:gd name="T56" fmla="*/ 153 w 562"/>
                    <a:gd name="T57" fmla="*/ 593 h 638"/>
                    <a:gd name="T58" fmla="*/ 163 w 562"/>
                    <a:gd name="T59" fmla="*/ 624 h 638"/>
                    <a:gd name="T60" fmla="*/ 165 w 562"/>
                    <a:gd name="T61" fmla="*/ 635 h 638"/>
                    <a:gd name="T62" fmla="*/ 165 w 562"/>
                    <a:gd name="T63" fmla="*/ 638 h 638"/>
                    <a:gd name="T64" fmla="*/ 165 w 562"/>
                    <a:gd name="T65" fmla="*/ 638 h 638"/>
                    <a:gd name="T66" fmla="*/ 170 w 562"/>
                    <a:gd name="T67" fmla="*/ 633 h 638"/>
                    <a:gd name="T68" fmla="*/ 179 w 562"/>
                    <a:gd name="T69" fmla="*/ 621 h 638"/>
                    <a:gd name="T70" fmla="*/ 198 w 562"/>
                    <a:gd name="T71" fmla="*/ 600 h 638"/>
                    <a:gd name="T72" fmla="*/ 229 w 562"/>
                    <a:gd name="T73" fmla="*/ 567 h 638"/>
                    <a:gd name="T74" fmla="*/ 267 w 562"/>
                    <a:gd name="T75" fmla="*/ 522 h 638"/>
                    <a:gd name="T76" fmla="*/ 314 w 562"/>
                    <a:gd name="T77" fmla="*/ 470 h 638"/>
                    <a:gd name="T78" fmla="*/ 361 w 562"/>
                    <a:gd name="T79" fmla="*/ 416 h 638"/>
                    <a:gd name="T80" fmla="*/ 411 w 562"/>
                    <a:gd name="T81" fmla="*/ 361 h 638"/>
                    <a:gd name="T82" fmla="*/ 458 w 562"/>
                    <a:gd name="T83" fmla="*/ 312 h 638"/>
                    <a:gd name="T84" fmla="*/ 498 w 562"/>
                    <a:gd name="T85" fmla="*/ 269 h 638"/>
                    <a:gd name="T86" fmla="*/ 529 w 562"/>
                    <a:gd name="T87" fmla="*/ 236 h 638"/>
                    <a:gd name="T88" fmla="*/ 548 w 562"/>
                    <a:gd name="T89" fmla="*/ 217 h 638"/>
                    <a:gd name="T90" fmla="*/ 560 w 562"/>
                    <a:gd name="T91" fmla="*/ 205 h 638"/>
                    <a:gd name="T92" fmla="*/ 562 w 562"/>
                    <a:gd name="T93" fmla="*/ 201 h 638"/>
                    <a:gd name="T94" fmla="*/ 562 w 562"/>
                    <a:gd name="T95" fmla="*/ 201 h 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2" h="638">
                      <a:moveTo>
                        <a:pt x="562" y="201"/>
                      </a:moveTo>
                      <a:lnTo>
                        <a:pt x="562" y="201"/>
                      </a:lnTo>
                      <a:lnTo>
                        <a:pt x="560" y="198"/>
                      </a:lnTo>
                      <a:lnTo>
                        <a:pt x="553" y="196"/>
                      </a:lnTo>
                      <a:lnTo>
                        <a:pt x="541" y="194"/>
                      </a:lnTo>
                      <a:lnTo>
                        <a:pt x="524" y="187"/>
                      </a:lnTo>
                      <a:lnTo>
                        <a:pt x="501" y="180"/>
                      </a:lnTo>
                      <a:lnTo>
                        <a:pt x="468" y="168"/>
                      </a:lnTo>
                      <a:lnTo>
                        <a:pt x="427" y="154"/>
                      </a:lnTo>
                      <a:lnTo>
                        <a:pt x="380" y="137"/>
                      </a:lnTo>
                      <a:lnTo>
                        <a:pt x="330" y="118"/>
                      </a:lnTo>
                      <a:lnTo>
                        <a:pt x="276" y="99"/>
                      </a:lnTo>
                      <a:lnTo>
                        <a:pt x="224" y="80"/>
                      </a:lnTo>
                      <a:lnTo>
                        <a:pt x="175" y="64"/>
                      </a:lnTo>
                      <a:lnTo>
                        <a:pt x="130" y="47"/>
                      </a:lnTo>
                      <a:lnTo>
                        <a:pt x="90" y="33"/>
                      </a:lnTo>
                      <a:lnTo>
                        <a:pt x="61" y="24"/>
                      </a:lnTo>
                      <a:lnTo>
                        <a:pt x="38" y="14"/>
                      </a:lnTo>
                      <a:lnTo>
                        <a:pt x="23" y="9"/>
                      </a:lnTo>
                      <a:lnTo>
                        <a:pt x="12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14"/>
                      </a:lnTo>
                      <a:lnTo>
                        <a:pt x="7" y="28"/>
                      </a:lnTo>
                      <a:lnTo>
                        <a:pt x="12" y="45"/>
                      </a:lnTo>
                      <a:lnTo>
                        <a:pt x="19" y="71"/>
                      </a:lnTo>
                      <a:lnTo>
                        <a:pt x="26" y="106"/>
                      </a:lnTo>
                      <a:lnTo>
                        <a:pt x="38" y="151"/>
                      </a:lnTo>
                      <a:lnTo>
                        <a:pt x="52" y="203"/>
                      </a:lnTo>
                      <a:lnTo>
                        <a:pt x="66" y="260"/>
                      </a:lnTo>
                      <a:lnTo>
                        <a:pt x="82" y="319"/>
                      </a:lnTo>
                      <a:lnTo>
                        <a:pt x="97" y="378"/>
                      </a:lnTo>
                      <a:lnTo>
                        <a:pt x="113" y="435"/>
                      </a:lnTo>
                      <a:lnTo>
                        <a:pt x="125" y="487"/>
                      </a:lnTo>
                      <a:lnTo>
                        <a:pt x="137" y="531"/>
                      </a:lnTo>
                      <a:lnTo>
                        <a:pt x="146" y="567"/>
                      </a:lnTo>
                      <a:lnTo>
                        <a:pt x="153" y="593"/>
                      </a:lnTo>
                      <a:lnTo>
                        <a:pt x="158" y="612"/>
                      </a:lnTo>
                      <a:lnTo>
                        <a:pt x="163" y="624"/>
                      </a:lnTo>
                      <a:lnTo>
                        <a:pt x="163" y="633"/>
                      </a:lnTo>
                      <a:lnTo>
                        <a:pt x="165" y="635"/>
                      </a:lnTo>
                      <a:lnTo>
                        <a:pt x="165" y="638"/>
                      </a:lnTo>
                      <a:lnTo>
                        <a:pt x="165" y="638"/>
                      </a:lnTo>
                      <a:lnTo>
                        <a:pt x="165" y="638"/>
                      </a:lnTo>
                      <a:lnTo>
                        <a:pt x="165" y="638"/>
                      </a:lnTo>
                      <a:lnTo>
                        <a:pt x="167" y="635"/>
                      </a:lnTo>
                      <a:lnTo>
                        <a:pt x="170" y="633"/>
                      </a:lnTo>
                      <a:lnTo>
                        <a:pt x="172" y="628"/>
                      </a:lnTo>
                      <a:lnTo>
                        <a:pt x="179" y="621"/>
                      </a:lnTo>
                      <a:lnTo>
                        <a:pt x="186" y="612"/>
                      </a:lnTo>
                      <a:lnTo>
                        <a:pt x="198" y="600"/>
                      </a:lnTo>
                      <a:lnTo>
                        <a:pt x="212" y="586"/>
                      </a:lnTo>
                      <a:lnTo>
                        <a:pt x="229" y="567"/>
                      </a:lnTo>
                      <a:lnTo>
                        <a:pt x="248" y="546"/>
                      </a:lnTo>
                      <a:lnTo>
                        <a:pt x="267" y="522"/>
                      </a:lnTo>
                      <a:lnTo>
                        <a:pt x="290" y="496"/>
                      </a:lnTo>
                      <a:lnTo>
                        <a:pt x="314" y="470"/>
                      </a:lnTo>
                      <a:lnTo>
                        <a:pt x="338" y="442"/>
                      </a:lnTo>
                      <a:lnTo>
                        <a:pt x="361" y="416"/>
                      </a:lnTo>
                      <a:lnTo>
                        <a:pt x="387" y="390"/>
                      </a:lnTo>
                      <a:lnTo>
                        <a:pt x="411" y="361"/>
                      </a:lnTo>
                      <a:lnTo>
                        <a:pt x="434" y="338"/>
                      </a:lnTo>
                      <a:lnTo>
                        <a:pt x="458" y="312"/>
                      </a:lnTo>
                      <a:lnTo>
                        <a:pt x="479" y="291"/>
                      </a:lnTo>
                      <a:lnTo>
                        <a:pt x="498" y="269"/>
                      </a:lnTo>
                      <a:lnTo>
                        <a:pt x="515" y="253"/>
                      </a:lnTo>
                      <a:lnTo>
                        <a:pt x="529" y="236"/>
                      </a:lnTo>
                      <a:lnTo>
                        <a:pt x="541" y="224"/>
                      </a:lnTo>
                      <a:lnTo>
                        <a:pt x="548" y="217"/>
                      </a:lnTo>
                      <a:lnTo>
                        <a:pt x="555" y="210"/>
                      </a:lnTo>
                      <a:lnTo>
                        <a:pt x="560" y="205"/>
                      </a:lnTo>
                      <a:lnTo>
                        <a:pt x="562" y="203"/>
                      </a:lnTo>
                      <a:lnTo>
                        <a:pt x="562" y="201"/>
                      </a:lnTo>
                      <a:lnTo>
                        <a:pt x="562" y="201"/>
                      </a:lnTo>
                      <a:lnTo>
                        <a:pt x="562" y="201"/>
                      </a:lnTo>
                      <a:lnTo>
                        <a:pt x="562" y="20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7" name="Freeform 37">
                  <a:extLst>
                    <a:ext uri="{FF2B5EF4-FFF2-40B4-BE49-F238E27FC236}">
                      <a16:creationId xmlns:a16="http://schemas.microsoft.com/office/drawing/2014/main" id="{B17612A0-A292-4D9E-8067-702942AAC3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1699"/>
                  <a:ext cx="564" cy="546"/>
                </a:xfrm>
                <a:custGeom>
                  <a:avLst/>
                  <a:gdLst>
                    <a:gd name="T0" fmla="*/ 564 w 564"/>
                    <a:gd name="T1" fmla="*/ 0 h 546"/>
                    <a:gd name="T2" fmla="*/ 564 w 564"/>
                    <a:gd name="T3" fmla="*/ 0 h 546"/>
                    <a:gd name="T4" fmla="*/ 553 w 564"/>
                    <a:gd name="T5" fmla="*/ 8 h 546"/>
                    <a:gd name="T6" fmla="*/ 527 w 564"/>
                    <a:gd name="T7" fmla="*/ 24 h 546"/>
                    <a:gd name="T8" fmla="*/ 472 w 564"/>
                    <a:gd name="T9" fmla="*/ 57 h 546"/>
                    <a:gd name="T10" fmla="*/ 385 w 564"/>
                    <a:gd name="T11" fmla="*/ 109 h 546"/>
                    <a:gd name="T12" fmla="*/ 283 w 564"/>
                    <a:gd name="T13" fmla="*/ 173 h 546"/>
                    <a:gd name="T14" fmla="*/ 179 w 564"/>
                    <a:gd name="T15" fmla="*/ 234 h 546"/>
                    <a:gd name="T16" fmla="*/ 94 w 564"/>
                    <a:gd name="T17" fmla="*/ 289 h 546"/>
                    <a:gd name="T18" fmla="*/ 40 w 564"/>
                    <a:gd name="T19" fmla="*/ 322 h 546"/>
                    <a:gd name="T20" fmla="*/ 12 w 564"/>
                    <a:gd name="T21" fmla="*/ 338 h 546"/>
                    <a:gd name="T22" fmla="*/ 2 w 564"/>
                    <a:gd name="T23" fmla="*/ 343 h 546"/>
                    <a:gd name="T24" fmla="*/ 0 w 564"/>
                    <a:gd name="T25" fmla="*/ 345 h 546"/>
                    <a:gd name="T26" fmla="*/ 0 w 564"/>
                    <a:gd name="T27" fmla="*/ 345 h 546"/>
                    <a:gd name="T28" fmla="*/ 0 w 564"/>
                    <a:gd name="T29" fmla="*/ 345 h 546"/>
                    <a:gd name="T30" fmla="*/ 0 w 564"/>
                    <a:gd name="T31" fmla="*/ 345 h 546"/>
                    <a:gd name="T32" fmla="*/ 0 w 564"/>
                    <a:gd name="T33" fmla="*/ 345 h 546"/>
                    <a:gd name="T34" fmla="*/ 0 w 564"/>
                    <a:gd name="T35" fmla="*/ 345 h 546"/>
                    <a:gd name="T36" fmla="*/ 0 w 564"/>
                    <a:gd name="T37" fmla="*/ 345 h 546"/>
                    <a:gd name="T38" fmla="*/ 0 w 564"/>
                    <a:gd name="T39" fmla="*/ 345 h 546"/>
                    <a:gd name="T40" fmla="*/ 0 w 564"/>
                    <a:gd name="T41" fmla="*/ 345 h 546"/>
                    <a:gd name="T42" fmla="*/ 2 w 564"/>
                    <a:gd name="T43" fmla="*/ 345 h 546"/>
                    <a:gd name="T44" fmla="*/ 12 w 564"/>
                    <a:gd name="T45" fmla="*/ 350 h 546"/>
                    <a:gd name="T46" fmla="*/ 38 w 564"/>
                    <a:gd name="T47" fmla="*/ 360 h 546"/>
                    <a:gd name="T48" fmla="*/ 90 w 564"/>
                    <a:gd name="T49" fmla="*/ 378 h 546"/>
                    <a:gd name="T50" fmla="*/ 175 w 564"/>
                    <a:gd name="T51" fmla="*/ 407 h 546"/>
                    <a:gd name="T52" fmla="*/ 276 w 564"/>
                    <a:gd name="T53" fmla="*/ 445 h 546"/>
                    <a:gd name="T54" fmla="*/ 380 w 564"/>
                    <a:gd name="T55" fmla="*/ 480 h 546"/>
                    <a:gd name="T56" fmla="*/ 468 w 564"/>
                    <a:gd name="T57" fmla="*/ 511 h 546"/>
                    <a:gd name="T58" fmla="*/ 522 w 564"/>
                    <a:gd name="T59" fmla="*/ 532 h 546"/>
                    <a:gd name="T60" fmla="*/ 550 w 564"/>
                    <a:gd name="T61" fmla="*/ 541 h 546"/>
                    <a:gd name="T62" fmla="*/ 562 w 564"/>
                    <a:gd name="T63" fmla="*/ 544 h 546"/>
                    <a:gd name="T64" fmla="*/ 562 w 564"/>
                    <a:gd name="T65" fmla="*/ 546 h 546"/>
                    <a:gd name="T66" fmla="*/ 562 w 564"/>
                    <a:gd name="T67" fmla="*/ 544 h 546"/>
                    <a:gd name="T68" fmla="*/ 562 w 564"/>
                    <a:gd name="T69" fmla="*/ 539 h 546"/>
                    <a:gd name="T70" fmla="*/ 562 w 564"/>
                    <a:gd name="T71" fmla="*/ 527 h 546"/>
                    <a:gd name="T72" fmla="*/ 562 w 564"/>
                    <a:gd name="T73" fmla="*/ 501 h 546"/>
                    <a:gd name="T74" fmla="*/ 562 w 564"/>
                    <a:gd name="T75" fmla="*/ 459 h 546"/>
                    <a:gd name="T76" fmla="*/ 560 w 564"/>
                    <a:gd name="T77" fmla="*/ 404 h 546"/>
                    <a:gd name="T78" fmla="*/ 560 w 564"/>
                    <a:gd name="T79" fmla="*/ 343 h 546"/>
                    <a:gd name="T80" fmla="*/ 560 w 564"/>
                    <a:gd name="T81" fmla="*/ 274 h 546"/>
                    <a:gd name="T82" fmla="*/ 560 w 564"/>
                    <a:gd name="T83" fmla="*/ 208 h 546"/>
                    <a:gd name="T84" fmla="*/ 560 w 564"/>
                    <a:gd name="T85" fmla="*/ 145 h 546"/>
                    <a:gd name="T86" fmla="*/ 562 w 564"/>
                    <a:gd name="T87" fmla="*/ 88 h 546"/>
                    <a:gd name="T88" fmla="*/ 564 w 564"/>
                    <a:gd name="T89" fmla="*/ 45 h 546"/>
                    <a:gd name="T90" fmla="*/ 564 w 564"/>
                    <a:gd name="T91" fmla="*/ 19 h 546"/>
                    <a:gd name="T92" fmla="*/ 564 w 564"/>
                    <a:gd name="T93" fmla="*/ 5 h 546"/>
                    <a:gd name="T94" fmla="*/ 564 w 564"/>
                    <a:gd name="T95" fmla="*/ 0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4" h="546">
                      <a:moveTo>
                        <a:pt x="564" y="0"/>
                      </a:move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0" y="3"/>
                      </a:lnTo>
                      <a:lnTo>
                        <a:pt x="553" y="8"/>
                      </a:lnTo>
                      <a:lnTo>
                        <a:pt x="543" y="15"/>
                      </a:lnTo>
                      <a:lnTo>
                        <a:pt x="527" y="24"/>
                      </a:lnTo>
                      <a:lnTo>
                        <a:pt x="503" y="38"/>
                      </a:lnTo>
                      <a:lnTo>
                        <a:pt x="472" y="57"/>
                      </a:lnTo>
                      <a:lnTo>
                        <a:pt x="432" y="81"/>
                      </a:lnTo>
                      <a:lnTo>
                        <a:pt x="385" y="109"/>
                      </a:lnTo>
                      <a:lnTo>
                        <a:pt x="335" y="140"/>
                      </a:lnTo>
                      <a:lnTo>
                        <a:pt x="283" y="173"/>
                      </a:lnTo>
                      <a:lnTo>
                        <a:pt x="229" y="204"/>
                      </a:lnTo>
                      <a:lnTo>
                        <a:pt x="179" y="234"/>
                      </a:lnTo>
                      <a:lnTo>
                        <a:pt x="132" y="263"/>
                      </a:lnTo>
                      <a:lnTo>
                        <a:pt x="94" y="289"/>
                      </a:lnTo>
                      <a:lnTo>
                        <a:pt x="61" y="308"/>
                      </a:lnTo>
                      <a:lnTo>
                        <a:pt x="40" y="322"/>
                      </a:lnTo>
                      <a:lnTo>
                        <a:pt x="23" y="331"/>
                      </a:lnTo>
                      <a:lnTo>
                        <a:pt x="12" y="338"/>
                      </a:lnTo>
                      <a:lnTo>
                        <a:pt x="4" y="341"/>
                      </a:lnTo>
                      <a:lnTo>
                        <a:pt x="2" y="343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2" y="345"/>
                      </a:lnTo>
                      <a:lnTo>
                        <a:pt x="4" y="348"/>
                      </a:lnTo>
                      <a:lnTo>
                        <a:pt x="12" y="350"/>
                      </a:lnTo>
                      <a:lnTo>
                        <a:pt x="21" y="352"/>
                      </a:lnTo>
                      <a:lnTo>
                        <a:pt x="38" y="360"/>
                      </a:lnTo>
                      <a:lnTo>
                        <a:pt x="61" y="367"/>
                      </a:lnTo>
                      <a:lnTo>
                        <a:pt x="90" y="378"/>
                      </a:lnTo>
                      <a:lnTo>
                        <a:pt x="130" y="390"/>
                      </a:lnTo>
                      <a:lnTo>
                        <a:pt x="175" y="407"/>
                      </a:lnTo>
                      <a:lnTo>
                        <a:pt x="224" y="426"/>
                      </a:lnTo>
                      <a:lnTo>
                        <a:pt x="276" y="445"/>
                      </a:lnTo>
                      <a:lnTo>
                        <a:pt x="330" y="463"/>
                      </a:lnTo>
                      <a:lnTo>
                        <a:pt x="380" y="480"/>
                      </a:lnTo>
                      <a:lnTo>
                        <a:pt x="427" y="497"/>
                      </a:lnTo>
                      <a:lnTo>
                        <a:pt x="468" y="511"/>
                      </a:lnTo>
                      <a:lnTo>
                        <a:pt x="498" y="523"/>
                      </a:lnTo>
                      <a:lnTo>
                        <a:pt x="522" y="532"/>
                      </a:lnTo>
                      <a:lnTo>
                        <a:pt x="541" y="537"/>
                      </a:lnTo>
                      <a:lnTo>
                        <a:pt x="550" y="541"/>
                      </a:lnTo>
                      <a:lnTo>
                        <a:pt x="557" y="544"/>
                      </a:lnTo>
                      <a:lnTo>
                        <a:pt x="562" y="544"/>
                      </a:lnTo>
                      <a:lnTo>
                        <a:pt x="562" y="546"/>
                      </a:lnTo>
                      <a:lnTo>
                        <a:pt x="562" y="546"/>
                      </a:lnTo>
                      <a:lnTo>
                        <a:pt x="562" y="546"/>
                      </a:lnTo>
                      <a:lnTo>
                        <a:pt x="562" y="544"/>
                      </a:lnTo>
                      <a:lnTo>
                        <a:pt x="562" y="544"/>
                      </a:lnTo>
                      <a:lnTo>
                        <a:pt x="562" y="539"/>
                      </a:lnTo>
                      <a:lnTo>
                        <a:pt x="562" y="534"/>
                      </a:lnTo>
                      <a:lnTo>
                        <a:pt x="562" y="527"/>
                      </a:lnTo>
                      <a:lnTo>
                        <a:pt x="562" y="515"/>
                      </a:lnTo>
                      <a:lnTo>
                        <a:pt x="562" y="501"/>
                      </a:lnTo>
                      <a:lnTo>
                        <a:pt x="562" y="482"/>
                      </a:lnTo>
                      <a:lnTo>
                        <a:pt x="562" y="459"/>
                      </a:lnTo>
                      <a:lnTo>
                        <a:pt x="560" y="433"/>
                      </a:lnTo>
                      <a:lnTo>
                        <a:pt x="560" y="404"/>
                      </a:lnTo>
                      <a:lnTo>
                        <a:pt x="560" y="374"/>
                      </a:lnTo>
                      <a:lnTo>
                        <a:pt x="560" y="343"/>
                      </a:lnTo>
                      <a:lnTo>
                        <a:pt x="560" y="310"/>
                      </a:lnTo>
                      <a:lnTo>
                        <a:pt x="560" y="274"/>
                      </a:lnTo>
                      <a:lnTo>
                        <a:pt x="560" y="241"/>
                      </a:lnTo>
                      <a:lnTo>
                        <a:pt x="560" y="208"/>
                      </a:lnTo>
                      <a:lnTo>
                        <a:pt x="560" y="175"/>
                      </a:lnTo>
                      <a:lnTo>
                        <a:pt x="560" y="145"/>
                      </a:lnTo>
                      <a:lnTo>
                        <a:pt x="562" y="114"/>
                      </a:lnTo>
                      <a:lnTo>
                        <a:pt x="562" y="88"/>
                      </a:lnTo>
                      <a:lnTo>
                        <a:pt x="562" y="64"/>
                      </a:lnTo>
                      <a:lnTo>
                        <a:pt x="564" y="45"/>
                      </a:lnTo>
                      <a:lnTo>
                        <a:pt x="564" y="31"/>
                      </a:lnTo>
                      <a:lnTo>
                        <a:pt x="564" y="19"/>
                      </a:lnTo>
                      <a:lnTo>
                        <a:pt x="564" y="12"/>
                      </a:lnTo>
                      <a:lnTo>
                        <a:pt x="564" y="5"/>
                      </a:lnTo>
                      <a:lnTo>
                        <a:pt x="564" y="3"/>
                      </a:lnTo>
                      <a:lnTo>
                        <a:pt x="564" y="0"/>
                      </a:lnTo>
                      <a:lnTo>
                        <a:pt x="56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8ADE6"/>
                    </a:gs>
                    <a:gs pos="100000">
                      <a:srgbClr val="2775C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8" name="Group 115">
              <a:extLst>
                <a:ext uri="{FF2B5EF4-FFF2-40B4-BE49-F238E27FC236}">
                  <a16:creationId xmlns:a16="http://schemas.microsoft.com/office/drawing/2014/main" id="{C06220FB-2917-4C99-B756-FD14DA7923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9" y="1808"/>
              <a:ext cx="1098" cy="1237"/>
              <a:chOff x="2659" y="1808"/>
              <a:chExt cx="1098" cy="1237"/>
            </a:xfrm>
          </p:grpSpPr>
          <p:sp>
            <p:nvSpPr>
              <p:cNvPr id="488" name="Freeform 100">
                <a:extLst>
                  <a:ext uri="{FF2B5EF4-FFF2-40B4-BE49-F238E27FC236}">
                    <a16:creationId xmlns:a16="http://schemas.microsoft.com/office/drawing/2014/main" id="{88213216-5C20-4A93-9635-7C24536D4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3" y="2445"/>
                <a:ext cx="744" cy="600"/>
              </a:xfrm>
              <a:custGeom>
                <a:avLst/>
                <a:gdLst>
                  <a:gd name="T0" fmla="*/ 99 w 744"/>
                  <a:gd name="T1" fmla="*/ 600 h 600"/>
                  <a:gd name="T2" fmla="*/ 744 w 744"/>
                  <a:gd name="T3" fmla="*/ 492 h 600"/>
                  <a:gd name="T4" fmla="*/ 600 w 744"/>
                  <a:gd name="T5" fmla="*/ 0 h 600"/>
                  <a:gd name="T6" fmla="*/ 0 w 744"/>
                  <a:gd name="T7" fmla="*/ 93 h 600"/>
                  <a:gd name="T8" fmla="*/ 99 w 744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4" h="600">
                    <a:moveTo>
                      <a:pt x="99" y="600"/>
                    </a:moveTo>
                    <a:lnTo>
                      <a:pt x="744" y="492"/>
                    </a:lnTo>
                    <a:lnTo>
                      <a:pt x="600" y="0"/>
                    </a:lnTo>
                    <a:lnTo>
                      <a:pt x="0" y="93"/>
                    </a:lnTo>
                    <a:lnTo>
                      <a:pt x="99" y="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9" name="Freeform 96">
                <a:extLst>
                  <a:ext uri="{FF2B5EF4-FFF2-40B4-BE49-F238E27FC236}">
                    <a16:creationId xmlns:a16="http://schemas.microsoft.com/office/drawing/2014/main" id="{37F5A527-29A2-4D1E-B168-C5E0DFCCD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2600"/>
                <a:ext cx="450" cy="97"/>
              </a:xfrm>
              <a:custGeom>
                <a:avLst/>
                <a:gdLst>
                  <a:gd name="T0" fmla="*/ 449 w 450"/>
                  <a:gd name="T1" fmla="*/ 97 h 97"/>
                  <a:gd name="T2" fmla="*/ 0 w 450"/>
                  <a:gd name="T3" fmla="*/ 13 h 97"/>
                  <a:gd name="T4" fmla="*/ 26 w 450"/>
                  <a:gd name="T5" fmla="*/ 0 h 97"/>
                  <a:gd name="T6" fmla="*/ 450 w 450"/>
                  <a:gd name="T7" fmla="*/ 90 h 97"/>
                  <a:gd name="T8" fmla="*/ 449 w 450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97">
                    <a:moveTo>
                      <a:pt x="449" y="97"/>
                    </a:moveTo>
                    <a:lnTo>
                      <a:pt x="0" y="13"/>
                    </a:lnTo>
                    <a:lnTo>
                      <a:pt x="26" y="0"/>
                    </a:lnTo>
                    <a:lnTo>
                      <a:pt x="450" y="90"/>
                    </a:lnTo>
                    <a:lnTo>
                      <a:pt x="449" y="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4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" name="Freeform 41">
                <a:extLst>
                  <a:ext uri="{FF2B5EF4-FFF2-40B4-BE49-F238E27FC236}">
                    <a16:creationId xmlns:a16="http://schemas.microsoft.com/office/drawing/2014/main" id="{A8903F26-99EA-4E05-8944-A0C1F04B9F28}"/>
                  </a:ext>
                </a:extLst>
              </p:cNvPr>
              <p:cNvSpPr>
                <a:spLocks/>
              </p:cNvSpPr>
              <p:nvPr/>
            </p:nvSpPr>
            <p:spPr bwMode="auto">
              <a:xfrm rot="17820000">
                <a:off x="3286" y="2076"/>
                <a:ext cx="17" cy="841"/>
              </a:xfrm>
              <a:custGeom>
                <a:avLst/>
                <a:gdLst>
                  <a:gd name="T0" fmla="*/ 10 w 17"/>
                  <a:gd name="T1" fmla="*/ 839 h 841"/>
                  <a:gd name="T2" fmla="*/ 10 w 17"/>
                  <a:gd name="T3" fmla="*/ 837 h 841"/>
                  <a:gd name="T4" fmla="*/ 17 w 17"/>
                  <a:gd name="T5" fmla="*/ 3 h 841"/>
                  <a:gd name="T6" fmla="*/ 15 w 17"/>
                  <a:gd name="T7" fmla="*/ 3 h 841"/>
                  <a:gd name="T8" fmla="*/ 12 w 17"/>
                  <a:gd name="T9" fmla="*/ 0 h 841"/>
                  <a:gd name="T10" fmla="*/ 10 w 17"/>
                  <a:gd name="T11" fmla="*/ 0 h 841"/>
                  <a:gd name="T12" fmla="*/ 5 w 17"/>
                  <a:gd name="T13" fmla="*/ 0 h 841"/>
                  <a:gd name="T14" fmla="*/ 3 w 17"/>
                  <a:gd name="T15" fmla="*/ 3 h 841"/>
                  <a:gd name="T16" fmla="*/ 3 w 17"/>
                  <a:gd name="T17" fmla="*/ 5 h 841"/>
                  <a:gd name="T18" fmla="*/ 0 w 17"/>
                  <a:gd name="T19" fmla="*/ 837 h 841"/>
                  <a:gd name="T20" fmla="*/ 0 w 17"/>
                  <a:gd name="T21" fmla="*/ 839 h 841"/>
                  <a:gd name="T22" fmla="*/ 3 w 17"/>
                  <a:gd name="T23" fmla="*/ 841 h 841"/>
                  <a:gd name="T24" fmla="*/ 5 w 17"/>
                  <a:gd name="T25" fmla="*/ 841 h 841"/>
                  <a:gd name="T26" fmla="*/ 10 w 17"/>
                  <a:gd name="T27" fmla="*/ 839 h 841"/>
                  <a:gd name="T28" fmla="*/ 10 w 17"/>
                  <a:gd name="T29" fmla="*/ 839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841">
                    <a:moveTo>
                      <a:pt x="10" y="839"/>
                    </a:moveTo>
                    <a:lnTo>
                      <a:pt x="10" y="837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837"/>
                    </a:lnTo>
                    <a:lnTo>
                      <a:pt x="0" y="839"/>
                    </a:lnTo>
                    <a:lnTo>
                      <a:pt x="3" y="841"/>
                    </a:lnTo>
                    <a:lnTo>
                      <a:pt x="5" y="841"/>
                    </a:lnTo>
                    <a:lnTo>
                      <a:pt x="10" y="839"/>
                    </a:lnTo>
                    <a:lnTo>
                      <a:pt x="10" y="8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3C3C3"/>
                  </a:gs>
                  <a:gs pos="50000">
                    <a:srgbClr val="F0F0F0"/>
                  </a:gs>
                  <a:gs pos="100000">
                    <a:srgbClr val="C3C3C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91" name="Group 110">
                <a:extLst>
                  <a:ext uri="{FF2B5EF4-FFF2-40B4-BE49-F238E27FC236}">
                    <a16:creationId xmlns:a16="http://schemas.microsoft.com/office/drawing/2014/main" id="{920B15EA-0CA4-40FC-A913-9CD0567B55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9" y="1808"/>
                <a:ext cx="957" cy="1233"/>
                <a:chOff x="2659" y="1808"/>
                <a:chExt cx="957" cy="1233"/>
              </a:xfrm>
            </p:grpSpPr>
            <p:sp>
              <p:nvSpPr>
                <p:cNvPr id="492" name="Freeform 42">
                  <a:extLst>
                    <a:ext uri="{FF2B5EF4-FFF2-40B4-BE49-F238E27FC236}">
                      <a16:creationId xmlns:a16="http://schemas.microsoft.com/office/drawing/2014/main" id="{A8693EDB-ACC3-4CEB-A99E-42A8B8819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9" y="1808"/>
                  <a:ext cx="430" cy="499"/>
                </a:xfrm>
                <a:custGeom>
                  <a:avLst/>
                  <a:gdLst>
                    <a:gd name="T0" fmla="*/ 430 w 430"/>
                    <a:gd name="T1" fmla="*/ 0 h 499"/>
                    <a:gd name="T2" fmla="*/ 427 w 430"/>
                    <a:gd name="T3" fmla="*/ 0 h 499"/>
                    <a:gd name="T4" fmla="*/ 420 w 430"/>
                    <a:gd name="T5" fmla="*/ 10 h 499"/>
                    <a:gd name="T6" fmla="*/ 406 w 430"/>
                    <a:gd name="T7" fmla="*/ 28 h 499"/>
                    <a:gd name="T8" fmla="*/ 380 w 430"/>
                    <a:gd name="T9" fmla="*/ 59 h 499"/>
                    <a:gd name="T10" fmla="*/ 345 w 430"/>
                    <a:gd name="T11" fmla="*/ 104 h 499"/>
                    <a:gd name="T12" fmla="*/ 300 w 430"/>
                    <a:gd name="T13" fmla="*/ 158 h 499"/>
                    <a:gd name="T14" fmla="*/ 250 w 430"/>
                    <a:gd name="T15" fmla="*/ 217 h 499"/>
                    <a:gd name="T16" fmla="*/ 196 w 430"/>
                    <a:gd name="T17" fmla="*/ 274 h 499"/>
                    <a:gd name="T18" fmla="*/ 144 w 430"/>
                    <a:gd name="T19" fmla="*/ 328 h 499"/>
                    <a:gd name="T20" fmla="*/ 94 w 430"/>
                    <a:gd name="T21" fmla="*/ 376 h 499"/>
                    <a:gd name="T22" fmla="*/ 54 w 430"/>
                    <a:gd name="T23" fmla="*/ 414 h 499"/>
                    <a:gd name="T24" fmla="*/ 26 w 430"/>
                    <a:gd name="T25" fmla="*/ 442 h 499"/>
                    <a:gd name="T26" fmla="*/ 9 w 430"/>
                    <a:gd name="T27" fmla="*/ 456 h 499"/>
                    <a:gd name="T28" fmla="*/ 2 w 430"/>
                    <a:gd name="T29" fmla="*/ 463 h 499"/>
                    <a:gd name="T30" fmla="*/ 0 w 430"/>
                    <a:gd name="T31" fmla="*/ 463 h 499"/>
                    <a:gd name="T32" fmla="*/ 0 w 430"/>
                    <a:gd name="T33" fmla="*/ 463 h 499"/>
                    <a:gd name="T34" fmla="*/ 2 w 430"/>
                    <a:gd name="T35" fmla="*/ 465 h 499"/>
                    <a:gd name="T36" fmla="*/ 12 w 430"/>
                    <a:gd name="T37" fmla="*/ 465 h 499"/>
                    <a:gd name="T38" fmla="*/ 28 w 430"/>
                    <a:gd name="T39" fmla="*/ 468 h 499"/>
                    <a:gd name="T40" fmla="*/ 59 w 430"/>
                    <a:gd name="T41" fmla="*/ 473 h 499"/>
                    <a:gd name="T42" fmla="*/ 101 w 430"/>
                    <a:gd name="T43" fmla="*/ 477 h 499"/>
                    <a:gd name="T44" fmla="*/ 151 w 430"/>
                    <a:gd name="T45" fmla="*/ 482 h 499"/>
                    <a:gd name="T46" fmla="*/ 198 w 430"/>
                    <a:gd name="T47" fmla="*/ 489 h 499"/>
                    <a:gd name="T48" fmla="*/ 234 w 430"/>
                    <a:gd name="T49" fmla="*/ 494 h 499"/>
                    <a:gd name="T50" fmla="*/ 253 w 430"/>
                    <a:gd name="T51" fmla="*/ 496 h 499"/>
                    <a:gd name="T52" fmla="*/ 262 w 430"/>
                    <a:gd name="T53" fmla="*/ 496 h 499"/>
                    <a:gd name="T54" fmla="*/ 264 w 430"/>
                    <a:gd name="T55" fmla="*/ 499 h 499"/>
                    <a:gd name="T56" fmla="*/ 264 w 430"/>
                    <a:gd name="T57" fmla="*/ 499 h 499"/>
                    <a:gd name="T58" fmla="*/ 264 w 430"/>
                    <a:gd name="T59" fmla="*/ 499 h 499"/>
                    <a:gd name="T60" fmla="*/ 267 w 430"/>
                    <a:gd name="T61" fmla="*/ 499 h 499"/>
                    <a:gd name="T62" fmla="*/ 267 w 430"/>
                    <a:gd name="T63" fmla="*/ 499 h 499"/>
                    <a:gd name="T64" fmla="*/ 267 w 430"/>
                    <a:gd name="T65" fmla="*/ 496 h 499"/>
                    <a:gd name="T66" fmla="*/ 267 w 430"/>
                    <a:gd name="T67" fmla="*/ 496 h 499"/>
                    <a:gd name="T68" fmla="*/ 267 w 430"/>
                    <a:gd name="T69" fmla="*/ 496 h 499"/>
                    <a:gd name="T70" fmla="*/ 267 w 430"/>
                    <a:gd name="T71" fmla="*/ 496 h 499"/>
                    <a:gd name="T72" fmla="*/ 267 w 430"/>
                    <a:gd name="T73" fmla="*/ 496 h 499"/>
                    <a:gd name="T74" fmla="*/ 267 w 430"/>
                    <a:gd name="T75" fmla="*/ 491 h 499"/>
                    <a:gd name="T76" fmla="*/ 274 w 430"/>
                    <a:gd name="T77" fmla="*/ 475 h 499"/>
                    <a:gd name="T78" fmla="*/ 286 w 430"/>
                    <a:gd name="T79" fmla="*/ 437 h 499"/>
                    <a:gd name="T80" fmla="*/ 307 w 430"/>
                    <a:gd name="T81" fmla="*/ 373 h 499"/>
                    <a:gd name="T82" fmla="*/ 335 w 430"/>
                    <a:gd name="T83" fmla="*/ 286 h 499"/>
                    <a:gd name="T84" fmla="*/ 366 w 430"/>
                    <a:gd name="T85" fmla="*/ 194 h 499"/>
                    <a:gd name="T86" fmla="*/ 392 w 430"/>
                    <a:gd name="T87" fmla="*/ 109 h 499"/>
                    <a:gd name="T88" fmla="*/ 413 w 430"/>
                    <a:gd name="T89" fmla="*/ 50 h 499"/>
                    <a:gd name="T90" fmla="*/ 423 w 430"/>
                    <a:gd name="T91" fmla="*/ 17 h 499"/>
                    <a:gd name="T92" fmla="*/ 427 w 430"/>
                    <a:gd name="T93" fmla="*/ 2 h 499"/>
                    <a:gd name="T94" fmla="*/ 430 w 430"/>
                    <a:gd name="T95" fmla="*/ 0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0" h="499">
                      <a:moveTo>
                        <a:pt x="430" y="0"/>
                      </a:moveTo>
                      <a:lnTo>
                        <a:pt x="430" y="0"/>
                      </a:lnTo>
                      <a:lnTo>
                        <a:pt x="427" y="0"/>
                      </a:lnTo>
                      <a:lnTo>
                        <a:pt x="427" y="0"/>
                      </a:lnTo>
                      <a:lnTo>
                        <a:pt x="425" y="5"/>
                      </a:lnTo>
                      <a:lnTo>
                        <a:pt x="420" y="10"/>
                      </a:lnTo>
                      <a:lnTo>
                        <a:pt x="416" y="17"/>
                      </a:lnTo>
                      <a:lnTo>
                        <a:pt x="406" y="28"/>
                      </a:lnTo>
                      <a:lnTo>
                        <a:pt x="394" y="40"/>
                      </a:lnTo>
                      <a:lnTo>
                        <a:pt x="380" y="59"/>
                      </a:lnTo>
                      <a:lnTo>
                        <a:pt x="364" y="80"/>
                      </a:lnTo>
                      <a:lnTo>
                        <a:pt x="345" y="104"/>
                      </a:lnTo>
                      <a:lnTo>
                        <a:pt x="324" y="130"/>
                      </a:lnTo>
                      <a:lnTo>
                        <a:pt x="300" y="158"/>
                      </a:lnTo>
                      <a:lnTo>
                        <a:pt x="276" y="187"/>
                      </a:lnTo>
                      <a:lnTo>
                        <a:pt x="250" y="217"/>
                      </a:lnTo>
                      <a:lnTo>
                        <a:pt x="224" y="246"/>
                      </a:lnTo>
                      <a:lnTo>
                        <a:pt x="196" y="274"/>
                      </a:lnTo>
                      <a:lnTo>
                        <a:pt x="170" y="302"/>
                      </a:lnTo>
                      <a:lnTo>
                        <a:pt x="144" y="328"/>
                      </a:lnTo>
                      <a:lnTo>
                        <a:pt x="118" y="354"/>
                      </a:lnTo>
                      <a:lnTo>
                        <a:pt x="94" y="376"/>
                      </a:lnTo>
                      <a:lnTo>
                        <a:pt x="73" y="397"/>
                      </a:lnTo>
                      <a:lnTo>
                        <a:pt x="54" y="414"/>
                      </a:lnTo>
                      <a:lnTo>
                        <a:pt x="38" y="430"/>
                      </a:lnTo>
                      <a:lnTo>
                        <a:pt x="26" y="442"/>
                      </a:lnTo>
                      <a:lnTo>
                        <a:pt x="16" y="449"/>
                      </a:lnTo>
                      <a:lnTo>
                        <a:pt x="9" y="456"/>
                      </a:lnTo>
                      <a:lnTo>
                        <a:pt x="5" y="461"/>
                      </a:lnTo>
                      <a:lnTo>
                        <a:pt x="2" y="463"/>
                      </a:lnTo>
                      <a:lnTo>
                        <a:pt x="2" y="463"/>
                      </a:lnTo>
                      <a:lnTo>
                        <a:pt x="0" y="463"/>
                      </a:lnTo>
                      <a:lnTo>
                        <a:pt x="0" y="463"/>
                      </a:lnTo>
                      <a:lnTo>
                        <a:pt x="0" y="463"/>
                      </a:lnTo>
                      <a:lnTo>
                        <a:pt x="2" y="463"/>
                      </a:lnTo>
                      <a:lnTo>
                        <a:pt x="2" y="465"/>
                      </a:lnTo>
                      <a:lnTo>
                        <a:pt x="7" y="465"/>
                      </a:lnTo>
                      <a:lnTo>
                        <a:pt x="12" y="465"/>
                      </a:lnTo>
                      <a:lnTo>
                        <a:pt x="19" y="465"/>
                      </a:lnTo>
                      <a:lnTo>
                        <a:pt x="28" y="468"/>
                      </a:lnTo>
                      <a:lnTo>
                        <a:pt x="40" y="470"/>
                      </a:lnTo>
                      <a:lnTo>
                        <a:pt x="59" y="473"/>
                      </a:lnTo>
                      <a:lnTo>
                        <a:pt x="80" y="475"/>
                      </a:lnTo>
                      <a:lnTo>
                        <a:pt x="101" y="477"/>
                      </a:lnTo>
                      <a:lnTo>
                        <a:pt x="127" y="480"/>
                      </a:lnTo>
                      <a:lnTo>
                        <a:pt x="151" y="482"/>
                      </a:lnTo>
                      <a:lnTo>
                        <a:pt x="177" y="487"/>
                      </a:lnTo>
                      <a:lnTo>
                        <a:pt x="198" y="489"/>
                      </a:lnTo>
                      <a:lnTo>
                        <a:pt x="217" y="491"/>
                      </a:lnTo>
                      <a:lnTo>
                        <a:pt x="234" y="494"/>
                      </a:lnTo>
                      <a:lnTo>
                        <a:pt x="246" y="494"/>
                      </a:lnTo>
                      <a:lnTo>
                        <a:pt x="253" y="496"/>
                      </a:lnTo>
                      <a:lnTo>
                        <a:pt x="260" y="496"/>
                      </a:lnTo>
                      <a:lnTo>
                        <a:pt x="262" y="496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4" y="499"/>
                      </a:lnTo>
                      <a:lnTo>
                        <a:pt x="267" y="499"/>
                      </a:lnTo>
                      <a:lnTo>
                        <a:pt x="267" y="499"/>
                      </a:lnTo>
                      <a:lnTo>
                        <a:pt x="267" y="499"/>
                      </a:lnTo>
                      <a:lnTo>
                        <a:pt x="267" y="499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6"/>
                      </a:lnTo>
                      <a:lnTo>
                        <a:pt x="267" y="494"/>
                      </a:lnTo>
                      <a:lnTo>
                        <a:pt x="267" y="491"/>
                      </a:lnTo>
                      <a:lnTo>
                        <a:pt x="269" y="484"/>
                      </a:lnTo>
                      <a:lnTo>
                        <a:pt x="274" y="475"/>
                      </a:lnTo>
                      <a:lnTo>
                        <a:pt x="279" y="461"/>
                      </a:lnTo>
                      <a:lnTo>
                        <a:pt x="286" y="437"/>
                      </a:lnTo>
                      <a:lnTo>
                        <a:pt x="295" y="409"/>
                      </a:lnTo>
                      <a:lnTo>
                        <a:pt x="307" y="373"/>
                      </a:lnTo>
                      <a:lnTo>
                        <a:pt x="321" y="331"/>
                      </a:lnTo>
                      <a:lnTo>
                        <a:pt x="335" y="286"/>
                      </a:lnTo>
                      <a:lnTo>
                        <a:pt x="350" y="239"/>
                      </a:lnTo>
                      <a:lnTo>
                        <a:pt x="366" y="194"/>
                      </a:lnTo>
                      <a:lnTo>
                        <a:pt x="380" y="149"/>
                      </a:lnTo>
                      <a:lnTo>
                        <a:pt x="392" y="109"/>
                      </a:lnTo>
                      <a:lnTo>
                        <a:pt x="404" y="76"/>
                      </a:lnTo>
                      <a:lnTo>
                        <a:pt x="413" y="50"/>
                      </a:lnTo>
                      <a:lnTo>
                        <a:pt x="418" y="31"/>
                      </a:lnTo>
                      <a:lnTo>
                        <a:pt x="423" y="17"/>
                      </a:lnTo>
                      <a:lnTo>
                        <a:pt x="425" y="7"/>
                      </a:lnTo>
                      <a:lnTo>
                        <a:pt x="427" y="2"/>
                      </a:lnTo>
                      <a:lnTo>
                        <a:pt x="430" y="0"/>
                      </a:lnTo>
                      <a:lnTo>
                        <a:pt x="430" y="0"/>
                      </a:lnTo>
                      <a:lnTo>
                        <a:pt x="43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3" name="Freeform 43">
                  <a:extLst>
                    <a:ext uri="{FF2B5EF4-FFF2-40B4-BE49-F238E27FC236}">
                      <a16:creationId xmlns:a16="http://schemas.microsoft.com/office/drawing/2014/main" id="{FB6C5EF6-E63A-40E2-ACBF-2FAB97E2F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1" y="2271"/>
                  <a:ext cx="265" cy="595"/>
                </a:xfrm>
                <a:custGeom>
                  <a:avLst/>
                  <a:gdLst>
                    <a:gd name="T0" fmla="*/ 265 w 265"/>
                    <a:gd name="T1" fmla="*/ 33 h 595"/>
                    <a:gd name="T2" fmla="*/ 265 w 265"/>
                    <a:gd name="T3" fmla="*/ 33 h 595"/>
                    <a:gd name="T4" fmla="*/ 265 w 265"/>
                    <a:gd name="T5" fmla="*/ 33 h 595"/>
                    <a:gd name="T6" fmla="*/ 265 w 265"/>
                    <a:gd name="T7" fmla="*/ 33 h 595"/>
                    <a:gd name="T8" fmla="*/ 262 w 265"/>
                    <a:gd name="T9" fmla="*/ 33 h 595"/>
                    <a:gd name="T10" fmla="*/ 258 w 265"/>
                    <a:gd name="T11" fmla="*/ 31 h 595"/>
                    <a:gd name="T12" fmla="*/ 244 w 265"/>
                    <a:gd name="T13" fmla="*/ 31 h 595"/>
                    <a:gd name="T14" fmla="*/ 218 w 265"/>
                    <a:gd name="T15" fmla="*/ 26 h 595"/>
                    <a:gd name="T16" fmla="*/ 175 w 265"/>
                    <a:gd name="T17" fmla="*/ 21 h 595"/>
                    <a:gd name="T18" fmla="*/ 125 w 265"/>
                    <a:gd name="T19" fmla="*/ 17 h 595"/>
                    <a:gd name="T20" fmla="*/ 78 w 265"/>
                    <a:gd name="T21" fmla="*/ 10 h 595"/>
                    <a:gd name="T22" fmla="*/ 40 w 265"/>
                    <a:gd name="T23" fmla="*/ 5 h 595"/>
                    <a:gd name="T24" fmla="*/ 17 w 265"/>
                    <a:gd name="T25" fmla="*/ 2 h 595"/>
                    <a:gd name="T26" fmla="*/ 5 w 265"/>
                    <a:gd name="T27" fmla="*/ 0 h 595"/>
                    <a:gd name="T28" fmla="*/ 0 w 265"/>
                    <a:gd name="T29" fmla="*/ 0 h 595"/>
                    <a:gd name="T30" fmla="*/ 0 w 265"/>
                    <a:gd name="T31" fmla="*/ 0 h 595"/>
                    <a:gd name="T32" fmla="*/ 0 w 265"/>
                    <a:gd name="T33" fmla="*/ 0 h 595"/>
                    <a:gd name="T34" fmla="*/ 0 w 265"/>
                    <a:gd name="T35" fmla="*/ 7 h 595"/>
                    <a:gd name="T36" fmla="*/ 0 w 265"/>
                    <a:gd name="T37" fmla="*/ 21 h 595"/>
                    <a:gd name="T38" fmla="*/ 3 w 265"/>
                    <a:gd name="T39" fmla="*/ 47 h 595"/>
                    <a:gd name="T40" fmla="*/ 7 w 265"/>
                    <a:gd name="T41" fmla="*/ 92 h 595"/>
                    <a:gd name="T42" fmla="*/ 12 w 265"/>
                    <a:gd name="T43" fmla="*/ 149 h 595"/>
                    <a:gd name="T44" fmla="*/ 14 w 265"/>
                    <a:gd name="T45" fmla="*/ 217 h 595"/>
                    <a:gd name="T46" fmla="*/ 17 w 265"/>
                    <a:gd name="T47" fmla="*/ 291 h 595"/>
                    <a:gd name="T48" fmla="*/ 17 w 265"/>
                    <a:gd name="T49" fmla="*/ 364 h 595"/>
                    <a:gd name="T50" fmla="*/ 12 w 265"/>
                    <a:gd name="T51" fmla="*/ 435 h 595"/>
                    <a:gd name="T52" fmla="*/ 10 w 265"/>
                    <a:gd name="T53" fmla="*/ 496 h 595"/>
                    <a:gd name="T54" fmla="*/ 5 w 265"/>
                    <a:gd name="T55" fmla="*/ 543 h 595"/>
                    <a:gd name="T56" fmla="*/ 3 w 265"/>
                    <a:gd name="T57" fmla="*/ 574 h 595"/>
                    <a:gd name="T58" fmla="*/ 3 w 265"/>
                    <a:gd name="T59" fmla="*/ 588 h 595"/>
                    <a:gd name="T60" fmla="*/ 0 w 265"/>
                    <a:gd name="T61" fmla="*/ 595 h 595"/>
                    <a:gd name="T62" fmla="*/ 0 w 265"/>
                    <a:gd name="T63" fmla="*/ 595 h 595"/>
                    <a:gd name="T64" fmla="*/ 3 w 265"/>
                    <a:gd name="T65" fmla="*/ 595 h 595"/>
                    <a:gd name="T66" fmla="*/ 7 w 265"/>
                    <a:gd name="T67" fmla="*/ 586 h 595"/>
                    <a:gd name="T68" fmla="*/ 19 w 265"/>
                    <a:gd name="T69" fmla="*/ 560 h 595"/>
                    <a:gd name="T70" fmla="*/ 43 w 265"/>
                    <a:gd name="T71" fmla="*/ 508 h 595"/>
                    <a:gd name="T72" fmla="*/ 81 w 265"/>
                    <a:gd name="T73" fmla="*/ 425 h 595"/>
                    <a:gd name="T74" fmla="*/ 128 w 265"/>
                    <a:gd name="T75" fmla="*/ 324 h 595"/>
                    <a:gd name="T76" fmla="*/ 177 w 265"/>
                    <a:gd name="T77" fmla="*/ 220 h 595"/>
                    <a:gd name="T78" fmla="*/ 218 w 265"/>
                    <a:gd name="T79" fmla="*/ 130 h 595"/>
                    <a:gd name="T80" fmla="*/ 244 w 265"/>
                    <a:gd name="T81" fmla="*/ 76 h 595"/>
                    <a:gd name="T82" fmla="*/ 258 w 265"/>
                    <a:gd name="T83" fmla="*/ 47 h 595"/>
                    <a:gd name="T84" fmla="*/ 262 w 265"/>
                    <a:gd name="T85" fmla="*/ 36 h 595"/>
                    <a:gd name="T86" fmla="*/ 265 w 265"/>
                    <a:gd name="T87" fmla="*/ 36 h 595"/>
                    <a:gd name="T88" fmla="*/ 265 w 265"/>
                    <a:gd name="T89" fmla="*/ 33 h 595"/>
                    <a:gd name="T90" fmla="*/ 265 w 265"/>
                    <a:gd name="T91" fmla="*/ 33 h 595"/>
                    <a:gd name="T92" fmla="*/ 265 w 265"/>
                    <a:gd name="T93" fmla="*/ 33 h 595"/>
                    <a:gd name="T94" fmla="*/ 265 w 265"/>
                    <a:gd name="T95" fmla="*/ 33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65" h="595">
                      <a:moveTo>
                        <a:pt x="265" y="33"/>
                      </a:move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2" y="33"/>
                      </a:lnTo>
                      <a:lnTo>
                        <a:pt x="262" y="33"/>
                      </a:lnTo>
                      <a:lnTo>
                        <a:pt x="258" y="31"/>
                      </a:lnTo>
                      <a:lnTo>
                        <a:pt x="253" y="31"/>
                      </a:lnTo>
                      <a:lnTo>
                        <a:pt x="244" y="31"/>
                      </a:lnTo>
                      <a:lnTo>
                        <a:pt x="232" y="28"/>
                      </a:lnTo>
                      <a:lnTo>
                        <a:pt x="218" y="26"/>
                      </a:lnTo>
                      <a:lnTo>
                        <a:pt x="196" y="24"/>
                      </a:lnTo>
                      <a:lnTo>
                        <a:pt x="175" y="21"/>
                      </a:lnTo>
                      <a:lnTo>
                        <a:pt x="149" y="19"/>
                      </a:lnTo>
                      <a:lnTo>
                        <a:pt x="125" y="17"/>
                      </a:lnTo>
                      <a:lnTo>
                        <a:pt x="102" y="12"/>
                      </a:lnTo>
                      <a:lnTo>
                        <a:pt x="78" y="10"/>
                      </a:lnTo>
                      <a:lnTo>
                        <a:pt x="57" y="7"/>
                      </a:lnTo>
                      <a:lnTo>
                        <a:pt x="40" y="5"/>
                      </a:lnTo>
                      <a:lnTo>
                        <a:pt x="26" y="2"/>
                      </a:lnTo>
                      <a:lnTo>
                        <a:pt x="17" y="2"/>
                      </a:lnTo>
                      <a:lnTo>
                        <a:pt x="10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3" y="33"/>
                      </a:lnTo>
                      <a:lnTo>
                        <a:pt x="3" y="47"/>
                      </a:lnTo>
                      <a:lnTo>
                        <a:pt x="5" y="69"/>
                      </a:lnTo>
                      <a:lnTo>
                        <a:pt x="7" y="92"/>
                      </a:lnTo>
                      <a:lnTo>
                        <a:pt x="10" y="121"/>
                      </a:lnTo>
                      <a:lnTo>
                        <a:pt x="12" y="149"/>
                      </a:lnTo>
                      <a:lnTo>
                        <a:pt x="14" y="182"/>
                      </a:lnTo>
                      <a:lnTo>
                        <a:pt x="14" y="217"/>
                      </a:lnTo>
                      <a:lnTo>
                        <a:pt x="17" y="253"/>
                      </a:lnTo>
                      <a:lnTo>
                        <a:pt x="17" y="291"/>
                      </a:lnTo>
                      <a:lnTo>
                        <a:pt x="17" y="328"/>
                      </a:lnTo>
                      <a:lnTo>
                        <a:pt x="17" y="364"/>
                      </a:lnTo>
                      <a:lnTo>
                        <a:pt x="14" y="402"/>
                      </a:lnTo>
                      <a:lnTo>
                        <a:pt x="12" y="435"/>
                      </a:lnTo>
                      <a:lnTo>
                        <a:pt x="10" y="468"/>
                      </a:lnTo>
                      <a:lnTo>
                        <a:pt x="10" y="496"/>
                      </a:lnTo>
                      <a:lnTo>
                        <a:pt x="7" y="522"/>
                      </a:lnTo>
                      <a:lnTo>
                        <a:pt x="5" y="543"/>
                      </a:lnTo>
                      <a:lnTo>
                        <a:pt x="3" y="560"/>
                      </a:lnTo>
                      <a:lnTo>
                        <a:pt x="3" y="574"/>
                      </a:lnTo>
                      <a:lnTo>
                        <a:pt x="3" y="584"/>
                      </a:lnTo>
                      <a:lnTo>
                        <a:pt x="3" y="588"/>
                      </a:lnTo>
                      <a:lnTo>
                        <a:pt x="0" y="593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3" y="595"/>
                      </a:lnTo>
                      <a:lnTo>
                        <a:pt x="3" y="591"/>
                      </a:lnTo>
                      <a:lnTo>
                        <a:pt x="7" y="586"/>
                      </a:lnTo>
                      <a:lnTo>
                        <a:pt x="12" y="574"/>
                      </a:lnTo>
                      <a:lnTo>
                        <a:pt x="19" y="560"/>
                      </a:lnTo>
                      <a:lnTo>
                        <a:pt x="29" y="536"/>
                      </a:lnTo>
                      <a:lnTo>
                        <a:pt x="43" y="508"/>
                      </a:lnTo>
                      <a:lnTo>
                        <a:pt x="59" y="470"/>
                      </a:lnTo>
                      <a:lnTo>
                        <a:pt x="81" y="425"/>
                      </a:lnTo>
                      <a:lnTo>
                        <a:pt x="104" y="376"/>
                      </a:lnTo>
                      <a:lnTo>
                        <a:pt x="128" y="324"/>
                      </a:lnTo>
                      <a:lnTo>
                        <a:pt x="154" y="269"/>
                      </a:lnTo>
                      <a:lnTo>
                        <a:pt x="177" y="220"/>
                      </a:lnTo>
                      <a:lnTo>
                        <a:pt x="199" y="173"/>
                      </a:lnTo>
                      <a:lnTo>
                        <a:pt x="218" y="130"/>
                      </a:lnTo>
                      <a:lnTo>
                        <a:pt x="234" y="99"/>
                      </a:lnTo>
                      <a:lnTo>
                        <a:pt x="244" y="76"/>
                      </a:lnTo>
                      <a:lnTo>
                        <a:pt x="253" y="57"/>
                      </a:lnTo>
                      <a:lnTo>
                        <a:pt x="258" y="47"/>
                      </a:lnTo>
                      <a:lnTo>
                        <a:pt x="262" y="40"/>
                      </a:lnTo>
                      <a:lnTo>
                        <a:pt x="262" y="36"/>
                      </a:lnTo>
                      <a:lnTo>
                        <a:pt x="265" y="36"/>
                      </a:lnTo>
                      <a:lnTo>
                        <a:pt x="265" y="36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lnTo>
                        <a:pt x="265" y="3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4" name="Freeform 44">
                  <a:extLst>
                    <a:ext uri="{FF2B5EF4-FFF2-40B4-BE49-F238E27FC236}">
                      <a16:creationId xmlns:a16="http://schemas.microsoft.com/office/drawing/2014/main" id="{331A274F-09FD-459E-976E-8822176A9A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" y="1808"/>
                  <a:ext cx="652" cy="499"/>
                </a:xfrm>
                <a:custGeom>
                  <a:avLst/>
                  <a:gdLst>
                    <a:gd name="T0" fmla="*/ 652 w 652"/>
                    <a:gd name="T1" fmla="*/ 99 h 499"/>
                    <a:gd name="T2" fmla="*/ 648 w 652"/>
                    <a:gd name="T3" fmla="*/ 99 h 499"/>
                    <a:gd name="T4" fmla="*/ 634 w 652"/>
                    <a:gd name="T5" fmla="*/ 97 h 499"/>
                    <a:gd name="T6" fmla="*/ 610 w 652"/>
                    <a:gd name="T7" fmla="*/ 95 h 499"/>
                    <a:gd name="T8" fmla="*/ 570 w 652"/>
                    <a:gd name="T9" fmla="*/ 90 h 499"/>
                    <a:gd name="T10" fmla="*/ 518 w 652"/>
                    <a:gd name="T11" fmla="*/ 85 h 499"/>
                    <a:gd name="T12" fmla="*/ 461 w 652"/>
                    <a:gd name="T13" fmla="*/ 76 h 499"/>
                    <a:gd name="T14" fmla="*/ 400 w 652"/>
                    <a:gd name="T15" fmla="*/ 66 h 499"/>
                    <a:gd name="T16" fmla="*/ 341 w 652"/>
                    <a:gd name="T17" fmla="*/ 52 h 499"/>
                    <a:gd name="T18" fmla="*/ 284 w 652"/>
                    <a:gd name="T19" fmla="*/ 36 h 499"/>
                    <a:gd name="T20" fmla="*/ 239 w 652"/>
                    <a:gd name="T21" fmla="*/ 21 h 499"/>
                    <a:gd name="T22" fmla="*/ 201 w 652"/>
                    <a:gd name="T23" fmla="*/ 12 h 499"/>
                    <a:gd name="T24" fmla="*/ 180 w 652"/>
                    <a:gd name="T25" fmla="*/ 5 h 499"/>
                    <a:gd name="T26" fmla="*/ 168 w 652"/>
                    <a:gd name="T27" fmla="*/ 0 h 499"/>
                    <a:gd name="T28" fmla="*/ 166 w 652"/>
                    <a:gd name="T29" fmla="*/ 0 h 499"/>
                    <a:gd name="T30" fmla="*/ 163 w 652"/>
                    <a:gd name="T31" fmla="*/ 0 h 499"/>
                    <a:gd name="T32" fmla="*/ 163 w 652"/>
                    <a:gd name="T33" fmla="*/ 0 h 499"/>
                    <a:gd name="T34" fmla="*/ 161 w 652"/>
                    <a:gd name="T35" fmla="*/ 10 h 499"/>
                    <a:gd name="T36" fmla="*/ 154 w 652"/>
                    <a:gd name="T37" fmla="*/ 31 h 499"/>
                    <a:gd name="T38" fmla="*/ 140 w 652"/>
                    <a:gd name="T39" fmla="*/ 76 h 499"/>
                    <a:gd name="T40" fmla="*/ 114 w 652"/>
                    <a:gd name="T41" fmla="*/ 149 h 499"/>
                    <a:gd name="T42" fmla="*/ 86 w 652"/>
                    <a:gd name="T43" fmla="*/ 239 h 499"/>
                    <a:gd name="T44" fmla="*/ 55 w 652"/>
                    <a:gd name="T45" fmla="*/ 331 h 499"/>
                    <a:gd name="T46" fmla="*/ 29 w 652"/>
                    <a:gd name="T47" fmla="*/ 411 h 499"/>
                    <a:gd name="T48" fmla="*/ 12 w 652"/>
                    <a:gd name="T49" fmla="*/ 461 h 499"/>
                    <a:gd name="T50" fmla="*/ 5 w 652"/>
                    <a:gd name="T51" fmla="*/ 487 h 499"/>
                    <a:gd name="T52" fmla="*/ 0 w 652"/>
                    <a:gd name="T53" fmla="*/ 496 h 499"/>
                    <a:gd name="T54" fmla="*/ 0 w 652"/>
                    <a:gd name="T55" fmla="*/ 496 h 499"/>
                    <a:gd name="T56" fmla="*/ 0 w 652"/>
                    <a:gd name="T57" fmla="*/ 496 h 499"/>
                    <a:gd name="T58" fmla="*/ 0 w 652"/>
                    <a:gd name="T59" fmla="*/ 499 h 499"/>
                    <a:gd name="T60" fmla="*/ 0 w 652"/>
                    <a:gd name="T61" fmla="*/ 499 h 499"/>
                    <a:gd name="T62" fmla="*/ 0 w 652"/>
                    <a:gd name="T63" fmla="*/ 499 h 499"/>
                    <a:gd name="T64" fmla="*/ 0 w 652"/>
                    <a:gd name="T65" fmla="*/ 499 h 499"/>
                    <a:gd name="T66" fmla="*/ 0 w 652"/>
                    <a:gd name="T67" fmla="*/ 499 h 499"/>
                    <a:gd name="T68" fmla="*/ 3 w 652"/>
                    <a:gd name="T69" fmla="*/ 499 h 499"/>
                    <a:gd name="T70" fmla="*/ 3 w 652"/>
                    <a:gd name="T71" fmla="*/ 499 h 499"/>
                    <a:gd name="T72" fmla="*/ 3 w 652"/>
                    <a:gd name="T73" fmla="*/ 496 h 499"/>
                    <a:gd name="T74" fmla="*/ 15 w 652"/>
                    <a:gd name="T75" fmla="*/ 489 h 499"/>
                    <a:gd name="T76" fmla="*/ 48 w 652"/>
                    <a:gd name="T77" fmla="*/ 470 h 499"/>
                    <a:gd name="T78" fmla="*/ 109 w 652"/>
                    <a:gd name="T79" fmla="*/ 432 h 499"/>
                    <a:gd name="T80" fmla="*/ 208 w 652"/>
                    <a:gd name="T81" fmla="*/ 371 h 499"/>
                    <a:gd name="T82" fmla="*/ 326 w 652"/>
                    <a:gd name="T83" fmla="*/ 298 h 499"/>
                    <a:gd name="T84" fmla="*/ 447 w 652"/>
                    <a:gd name="T85" fmla="*/ 225 h 499"/>
                    <a:gd name="T86" fmla="*/ 546 w 652"/>
                    <a:gd name="T87" fmla="*/ 165 h 499"/>
                    <a:gd name="T88" fmla="*/ 608 w 652"/>
                    <a:gd name="T89" fmla="*/ 128 h 499"/>
                    <a:gd name="T90" fmla="*/ 641 w 652"/>
                    <a:gd name="T91" fmla="*/ 109 h 499"/>
                    <a:gd name="T92" fmla="*/ 652 w 652"/>
                    <a:gd name="T93" fmla="*/ 102 h 499"/>
                    <a:gd name="T94" fmla="*/ 652 w 652"/>
                    <a:gd name="T95" fmla="*/ 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52" h="499">
                      <a:moveTo>
                        <a:pt x="652" y="99"/>
                      </a:moveTo>
                      <a:lnTo>
                        <a:pt x="652" y="99"/>
                      </a:lnTo>
                      <a:lnTo>
                        <a:pt x="650" y="99"/>
                      </a:lnTo>
                      <a:lnTo>
                        <a:pt x="648" y="99"/>
                      </a:lnTo>
                      <a:lnTo>
                        <a:pt x="643" y="99"/>
                      </a:lnTo>
                      <a:lnTo>
                        <a:pt x="634" y="97"/>
                      </a:lnTo>
                      <a:lnTo>
                        <a:pt x="624" y="97"/>
                      </a:lnTo>
                      <a:lnTo>
                        <a:pt x="610" y="95"/>
                      </a:lnTo>
                      <a:lnTo>
                        <a:pt x="591" y="92"/>
                      </a:lnTo>
                      <a:lnTo>
                        <a:pt x="570" y="90"/>
                      </a:lnTo>
                      <a:lnTo>
                        <a:pt x="546" y="88"/>
                      </a:lnTo>
                      <a:lnTo>
                        <a:pt x="518" y="85"/>
                      </a:lnTo>
                      <a:lnTo>
                        <a:pt x="489" y="80"/>
                      </a:lnTo>
                      <a:lnTo>
                        <a:pt x="461" y="76"/>
                      </a:lnTo>
                      <a:lnTo>
                        <a:pt x="430" y="71"/>
                      </a:lnTo>
                      <a:lnTo>
                        <a:pt x="400" y="66"/>
                      </a:lnTo>
                      <a:lnTo>
                        <a:pt x="369" y="59"/>
                      </a:lnTo>
                      <a:lnTo>
                        <a:pt x="341" y="52"/>
                      </a:lnTo>
                      <a:lnTo>
                        <a:pt x="312" y="45"/>
                      </a:lnTo>
                      <a:lnTo>
                        <a:pt x="284" y="36"/>
                      </a:lnTo>
                      <a:lnTo>
                        <a:pt x="260" y="28"/>
                      </a:lnTo>
                      <a:lnTo>
                        <a:pt x="239" y="21"/>
                      </a:lnTo>
                      <a:lnTo>
                        <a:pt x="218" y="17"/>
                      </a:lnTo>
                      <a:lnTo>
                        <a:pt x="201" y="12"/>
                      </a:lnTo>
                      <a:lnTo>
                        <a:pt x="189" y="7"/>
                      </a:lnTo>
                      <a:lnTo>
                        <a:pt x="180" y="5"/>
                      </a:lnTo>
                      <a:lnTo>
                        <a:pt x="173" y="2"/>
                      </a:lnTo>
                      <a:lnTo>
                        <a:pt x="168" y="0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163" y="0"/>
                      </a:lnTo>
                      <a:lnTo>
                        <a:pt x="163" y="0"/>
                      </a:lnTo>
                      <a:lnTo>
                        <a:pt x="163" y="0"/>
                      </a:lnTo>
                      <a:lnTo>
                        <a:pt x="163" y="0"/>
                      </a:lnTo>
                      <a:lnTo>
                        <a:pt x="163" y="2"/>
                      </a:lnTo>
                      <a:lnTo>
                        <a:pt x="161" y="10"/>
                      </a:lnTo>
                      <a:lnTo>
                        <a:pt x="159" y="19"/>
                      </a:lnTo>
                      <a:lnTo>
                        <a:pt x="154" y="31"/>
                      </a:lnTo>
                      <a:lnTo>
                        <a:pt x="147" y="52"/>
                      </a:lnTo>
                      <a:lnTo>
                        <a:pt x="140" y="76"/>
                      </a:lnTo>
                      <a:lnTo>
                        <a:pt x="128" y="111"/>
                      </a:lnTo>
                      <a:lnTo>
                        <a:pt x="114" y="149"/>
                      </a:lnTo>
                      <a:lnTo>
                        <a:pt x="100" y="194"/>
                      </a:lnTo>
                      <a:lnTo>
                        <a:pt x="86" y="239"/>
                      </a:lnTo>
                      <a:lnTo>
                        <a:pt x="69" y="286"/>
                      </a:lnTo>
                      <a:lnTo>
                        <a:pt x="55" y="331"/>
                      </a:lnTo>
                      <a:lnTo>
                        <a:pt x="41" y="373"/>
                      </a:lnTo>
                      <a:lnTo>
                        <a:pt x="29" y="411"/>
                      </a:lnTo>
                      <a:lnTo>
                        <a:pt x="19" y="439"/>
                      </a:lnTo>
                      <a:lnTo>
                        <a:pt x="12" y="461"/>
                      </a:lnTo>
                      <a:lnTo>
                        <a:pt x="8" y="475"/>
                      </a:lnTo>
                      <a:lnTo>
                        <a:pt x="5" y="487"/>
                      </a:lnTo>
                      <a:lnTo>
                        <a:pt x="3" y="491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0" y="499"/>
                      </a:lnTo>
                      <a:lnTo>
                        <a:pt x="3" y="499"/>
                      </a:lnTo>
                      <a:lnTo>
                        <a:pt x="3" y="499"/>
                      </a:lnTo>
                      <a:lnTo>
                        <a:pt x="3" y="499"/>
                      </a:lnTo>
                      <a:lnTo>
                        <a:pt x="3" y="499"/>
                      </a:lnTo>
                      <a:lnTo>
                        <a:pt x="3" y="496"/>
                      </a:lnTo>
                      <a:lnTo>
                        <a:pt x="3" y="496"/>
                      </a:lnTo>
                      <a:lnTo>
                        <a:pt x="8" y="494"/>
                      </a:lnTo>
                      <a:lnTo>
                        <a:pt x="15" y="489"/>
                      </a:lnTo>
                      <a:lnTo>
                        <a:pt x="29" y="482"/>
                      </a:lnTo>
                      <a:lnTo>
                        <a:pt x="48" y="470"/>
                      </a:lnTo>
                      <a:lnTo>
                        <a:pt x="74" y="454"/>
                      </a:lnTo>
                      <a:lnTo>
                        <a:pt x="109" y="432"/>
                      </a:lnTo>
                      <a:lnTo>
                        <a:pt x="154" y="404"/>
                      </a:lnTo>
                      <a:lnTo>
                        <a:pt x="208" y="371"/>
                      </a:lnTo>
                      <a:lnTo>
                        <a:pt x="267" y="336"/>
                      </a:lnTo>
                      <a:lnTo>
                        <a:pt x="326" y="298"/>
                      </a:lnTo>
                      <a:lnTo>
                        <a:pt x="388" y="262"/>
                      </a:lnTo>
                      <a:lnTo>
                        <a:pt x="447" y="225"/>
                      </a:lnTo>
                      <a:lnTo>
                        <a:pt x="499" y="194"/>
                      </a:lnTo>
                      <a:lnTo>
                        <a:pt x="546" y="165"/>
                      </a:lnTo>
                      <a:lnTo>
                        <a:pt x="582" y="144"/>
                      </a:lnTo>
                      <a:lnTo>
                        <a:pt x="608" y="128"/>
                      </a:lnTo>
                      <a:lnTo>
                        <a:pt x="626" y="116"/>
                      </a:lnTo>
                      <a:lnTo>
                        <a:pt x="641" y="109"/>
                      </a:lnTo>
                      <a:lnTo>
                        <a:pt x="648" y="104"/>
                      </a:lnTo>
                      <a:lnTo>
                        <a:pt x="652" y="102"/>
                      </a:lnTo>
                      <a:lnTo>
                        <a:pt x="652" y="99"/>
                      </a:lnTo>
                      <a:lnTo>
                        <a:pt x="652" y="99"/>
                      </a:lnTo>
                      <a:lnTo>
                        <a:pt x="652" y="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5" name="Freeform 45">
                  <a:extLst>
                    <a:ext uri="{FF2B5EF4-FFF2-40B4-BE49-F238E27FC236}">
                      <a16:creationId xmlns:a16="http://schemas.microsoft.com/office/drawing/2014/main" id="{0ED8EBE5-ABD9-46ED-8C7F-BE9BF90AB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1" y="2304"/>
                  <a:ext cx="466" cy="737"/>
                </a:xfrm>
                <a:custGeom>
                  <a:avLst/>
                  <a:gdLst>
                    <a:gd name="T0" fmla="*/ 463 w 466"/>
                    <a:gd name="T1" fmla="*/ 730 h 737"/>
                    <a:gd name="T2" fmla="*/ 459 w 466"/>
                    <a:gd name="T3" fmla="*/ 707 h 737"/>
                    <a:gd name="T4" fmla="*/ 444 w 466"/>
                    <a:gd name="T5" fmla="*/ 655 h 737"/>
                    <a:gd name="T6" fmla="*/ 418 w 466"/>
                    <a:gd name="T7" fmla="*/ 562 h 737"/>
                    <a:gd name="T8" fmla="*/ 383 w 466"/>
                    <a:gd name="T9" fmla="*/ 435 h 737"/>
                    <a:gd name="T10" fmla="*/ 345 w 466"/>
                    <a:gd name="T11" fmla="*/ 298 h 737"/>
                    <a:gd name="T12" fmla="*/ 312 w 466"/>
                    <a:gd name="T13" fmla="*/ 173 h 737"/>
                    <a:gd name="T14" fmla="*/ 286 w 466"/>
                    <a:gd name="T15" fmla="*/ 81 h 737"/>
                    <a:gd name="T16" fmla="*/ 272 w 466"/>
                    <a:gd name="T17" fmla="*/ 29 h 737"/>
                    <a:gd name="T18" fmla="*/ 265 w 466"/>
                    <a:gd name="T19" fmla="*/ 7 h 737"/>
                    <a:gd name="T20" fmla="*/ 265 w 466"/>
                    <a:gd name="T21" fmla="*/ 0 h 737"/>
                    <a:gd name="T22" fmla="*/ 265 w 466"/>
                    <a:gd name="T23" fmla="*/ 0 h 737"/>
                    <a:gd name="T24" fmla="*/ 265 w 466"/>
                    <a:gd name="T25" fmla="*/ 0 h 737"/>
                    <a:gd name="T26" fmla="*/ 265 w 466"/>
                    <a:gd name="T27" fmla="*/ 0 h 737"/>
                    <a:gd name="T28" fmla="*/ 265 w 466"/>
                    <a:gd name="T29" fmla="*/ 0 h 737"/>
                    <a:gd name="T30" fmla="*/ 265 w 466"/>
                    <a:gd name="T31" fmla="*/ 0 h 737"/>
                    <a:gd name="T32" fmla="*/ 265 w 466"/>
                    <a:gd name="T33" fmla="*/ 0 h 737"/>
                    <a:gd name="T34" fmla="*/ 262 w 466"/>
                    <a:gd name="T35" fmla="*/ 0 h 737"/>
                    <a:gd name="T36" fmla="*/ 262 w 466"/>
                    <a:gd name="T37" fmla="*/ 0 h 737"/>
                    <a:gd name="T38" fmla="*/ 262 w 466"/>
                    <a:gd name="T39" fmla="*/ 0 h 737"/>
                    <a:gd name="T40" fmla="*/ 260 w 466"/>
                    <a:gd name="T41" fmla="*/ 5 h 737"/>
                    <a:gd name="T42" fmla="*/ 253 w 466"/>
                    <a:gd name="T43" fmla="*/ 24 h 737"/>
                    <a:gd name="T44" fmla="*/ 232 w 466"/>
                    <a:gd name="T45" fmla="*/ 64 h 737"/>
                    <a:gd name="T46" fmla="*/ 199 w 466"/>
                    <a:gd name="T47" fmla="*/ 137 h 737"/>
                    <a:gd name="T48" fmla="*/ 154 w 466"/>
                    <a:gd name="T49" fmla="*/ 236 h 737"/>
                    <a:gd name="T50" fmla="*/ 104 w 466"/>
                    <a:gd name="T51" fmla="*/ 340 h 737"/>
                    <a:gd name="T52" fmla="*/ 59 w 466"/>
                    <a:gd name="T53" fmla="*/ 435 h 737"/>
                    <a:gd name="T54" fmla="*/ 29 w 466"/>
                    <a:gd name="T55" fmla="*/ 503 h 737"/>
                    <a:gd name="T56" fmla="*/ 10 w 466"/>
                    <a:gd name="T57" fmla="*/ 541 h 737"/>
                    <a:gd name="T58" fmla="*/ 3 w 466"/>
                    <a:gd name="T59" fmla="*/ 558 h 737"/>
                    <a:gd name="T60" fmla="*/ 0 w 466"/>
                    <a:gd name="T61" fmla="*/ 562 h 737"/>
                    <a:gd name="T62" fmla="*/ 0 w 466"/>
                    <a:gd name="T63" fmla="*/ 562 h 737"/>
                    <a:gd name="T64" fmla="*/ 3 w 466"/>
                    <a:gd name="T65" fmla="*/ 562 h 737"/>
                    <a:gd name="T66" fmla="*/ 10 w 466"/>
                    <a:gd name="T67" fmla="*/ 565 h 737"/>
                    <a:gd name="T68" fmla="*/ 26 w 466"/>
                    <a:gd name="T69" fmla="*/ 570 h 737"/>
                    <a:gd name="T70" fmla="*/ 57 w 466"/>
                    <a:gd name="T71" fmla="*/ 577 h 737"/>
                    <a:gd name="T72" fmla="*/ 99 w 466"/>
                    <a:gd name="T73" fmla="*/ 588 h 737"/>
                    <a:gd name="T74" fmla="*/ 151 w 466"/>
                    <a:gd name="T75" fmla="*/ 605 h 737"/>
                    <a:gd name="T76" fmla="*/ 208 w 466"/>
                    <a:gd name="T77" fmla="*/ 624 h 737"/>
                    <a:gd name="T78" fmla="*/ 265 w 466"/>
                    <a:gd name="T79" fmla="*/ 645 h 737"/>
                    <a:gd name="T80" fmla="*/ 322 w 466"/>
                    <a:gd name="T81" fmla="*/ 669 h 737"/>
                    <a:gd name="T82" fmla="*/ 371 w 466"/>
                    <a:gd name="T83" fmla="*/ 692 h 737"/>
                    <a:gd name="T84" fmla="*/ 411 w 466"/>
                    <a:gd name="T85" fmla="*/ 711 h 737"/>
                    <a:gd name="T86" fmla="*/ 440 w 466"/>
                    <a:gd name="T87" fmla="*/ 725 h 737"/>
                    <a:gd name="T88" fmla="*/ 456 w 466"/>
                    <a:gd name="T89" fmla="*/ 733 h 737"/>
                    <a:gd name="T90" fmla="*/ 463 w 466"/>
                    <a:gd name="T91" fmla="*/ 737 h 737"/>
                    <a:gd name="T92" fmla="*/ 466 w 466"/>
                    <a:gd name="T93" fmla="*/ 737 h 737"/>
                    <a:gd name="T94" fmla="*/ 466 w 466"/>
                    <a:gd name="T95" fmla="*/ 737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66" h="737">
                      <a:moveTo>
                        <a:pt x="466" y="735"/>
                      </a:moveTo>
                      <a:lnTo>
                        <a:pt x="463" y="730"/>
                      </a:lnTo>
                      <a:lnTo>
                        <a:pt x="461" y="723"/>
                      </a:lnTo>
                      <a:lnTo>
                        <a:pt x="459" y="707"/>
                      </a:lnTo>
                      <a:lnTo>
                        <a:pt x="451" y="685"/>
                      </a:lnTo>
                      <a:lnTo>
                        <a:pt x="444" y="655"/>
                      </a:lnTo>
                      <a:lnTo>
                        <a:pt x="433" y="614"/>
                      </a:lnTo>
                      <a:lnTo>
                        <a:pt x="418" y="562"/>
                      </a:lnTo>
                      <a:lnTo>
                        <a:pt x="402" y="501"/>
                      </a:lnTo>
                      <a:lnTo>
                        <a:pt x="383" y="435"/>
                      </a:lnTo>
                      <a:lnTo>
                        <a:pt x="364" y="366"/>
                      </a:lnTo>
                      <a:lnTo>
                        <a:pt x="345" y="298"/>
                      </a:lnTo>
                      <a:lnTo>
                        <a:pt x="326" y="232"/>
                      </a:lnTo>
                      <a:lnTo>
                        <a:pt x="312" y="173"/>
                      </a:lnTo>
                      <a:lnTo>
                        <a:pt x="298" y="121"/>
                      </a:lnTo>
                      <a:lnTo>
                        <a:pt x="286" y="81"/>
                      </a:lnTo>
                      <a:lnTo>
                        <a:pt x="279" y="50"/>
                      </a:lnTo>
                      <a:lnTo>
                        <a:pt x="272" y="29"/>
                      </a:lnTo>
                      <a:lnTo>
                        <a:pt x="267" y="14"/>
                      </a:lnTo>
                      <a:lnTo>
                        <a:pt x="265" y="7"/>
                      </a:lnTo>
                      <a:lnTo>
                        <a:pt x="265" y="3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2" y="0"/>
                      </a:lnTo>
                      <a:lnTo>
                        <a:pt x="260" y="5"/>
                      </a:lnTo>
                      <a:lnTo>
                        <a:pt x="258" y="12"/>
                      </a:lnTo>
                      <a:lnTo>
                        <a:pt x="253" y="24"/>
                      </a:lnTo>
                      <a:lnTo>
                        <a:pt x="244" y="40"/>
                      </a:lnTo>
                      <a:lnTo>
                        <a:pt x="232" y="64"/>
                      </a:lnTo>
                      <a:lnTo>
                        <a:pt x="218" y="97"/>
                      </a:lnTo>
                      <a:lnTo>
                        <a:pt x="199" y="137"/>
                      </a:lnTo>
                      <a:lnTo>
                        <a:pt x="177" y="184"/>
                      </a:lnTo>
                      <a:lnTo>
                        <a:pt x="154" y="236"/>
                      </a:lnTo>
                      <a:lnTo>
                        <a:pt x="128" y="288"/>
                      </a:lnTo>
                      <a:lnTo>
                        <a:pt x="104" y="340"/>
                      </a:lnTo>
                      <a:lnTo>
                        <a:pt x="81" y="390"/>
                      </a:lnTo>
                      <a:lnTo>
                        <a:pt x="59" y="435"/>
                      </a:lnTo>
                      <a:lnTo>
                        <a:pt x="43" y="473"/>
                      </a:lnTo>
                      <a:lnTo>
                        <a:pt x="29" y="503"/>
                      </a:lnTo>
                      <a:lnTo>
                        <a:pt x="19" y="525"/>
                      </a:lnTo>
                      <a:lnTo>
                        <a:pt x="10" y="541"/>
                      </a:lnTo>
                      <a:lnTo>
                        <a:pt x="5" y="551"/>
                      </a:lnTo>
                      <a:lnTo>
                        <a:pt x="3" y="558"/>
                      </a:lnTo>
                      <a:lnTo>
                        <a:pt x="0" y="560"/>
                      </a:lnTo>
                      <a:lnTo>
                        <a:pt x="0" y="562"/>
                      </a:lnTo>
                      <a:lnTo>
                        <a:pt x="0" y="562"/>
                      </a:lnTo>
                      <a:lnTo>
                        <a:pt x="0" y="562"/>
                      </a:lnTo>
                      <a:lnTo>
                        <a:pt x="0" y="562"/>
                      </a:lnTo>
                      <a:lnTo>
                        <a:pt x="3" y="562"/>
                      </a:lnTo>
                      <a:lnTo>
                        <a:pt x="5" y="562"/>
                      </a:lnTo>
                      <a:lnTo>
                        <a:pt x="10" y="565"/>
                      </a:lnTo>
                      <a:lnTo>
                        <a:pt x="17" y="567"/>
                      </a:lnTo>
                      <a:lnTo>
                        <a:pt x="26" y="570"/>
                      </a:lnTo>
                      <a:lnTo>
                        <a:pt x="40" y="572"/>
                      </a:lnTo>
                      <a:lnTo>
                        <a:pt x="57" y="577"/>
                      </a:lnTo>
                      <a:lnTo>
                        <a:pt x="76" y="584"/>
                      </a:lnTo>
                      <a:lnTo>
                        <a:pt x="99" y="588"/>
                      </a:lnTo>
                      <a:lnTo>
                        <a:pt x="123" y="598"/>
                      </a:lnTo>
                      <a:lnTo>
                        <a:pt x="151" y="605"/>
                      </a:lnTo>
                      <a:lnTo>
                        <a:pt x="180" y="614"/>
                      </a:lnTo>
                      <a:lnTo>
                        <a:pt x="208" y="624"/>
                      </a:lnTo>
                      <a:lnTo>
                        <a:pt x="236" y="633"/>
                      </a:lnTo>
                      <a:lnTo>
                        <a:pt x="265" y="645"/>
                      </a:lnTo>
                      <a:lnTo>
                        <a:pt x="293" y="657"/>
                      </a:lnTo>
                      <a:lnTo>
                        <a:pt x="322" y="669"/>
                      </a:lnTo>
                      <a:lnTo>
                        <a:pt x="348" y="681"/>
                      </a:lnTo>
                      <a:lnTo>
                        <a:pt x="371" y="692"/>
                      </a:lnTo>
                      <a:lnTo>
                        <a:pt x="392" y="702"/>
                      </a:lnTo>
                      <a:lnTo>
                        <a:pt x="411" y="711"/>
                      </a:lnTo>
                      <a:lnTo>
                        <a:pt x="428" y="718"/>
                      </a:lnTo>
                      <a:lnTo>
                        <a:pt x="440" y="725"/>
                      </a:lnTo>
                      <a:lnTo>
                        <a:pt x="449" y="730"/>
                      </a:lnTo>
                      <a:lnTo>
                        <a:pt x="456" y="733"/>
                      </a:lnTo>
                      <a:lnTo>
                        <a:pt x="461" y="735"/>
                      </a:lnTo>
                      <a:lnTo>
                        <a:pt x="463" y="737"/>
                      </a:lnTo>
                      <a:lnTo>
                        <a:pt x="466" y="737"/>
                      </a:lnTo>
                      <a:lnTo>
                        <a:pt x="466" y="737"/>
                      </a:lnTo>
                      <a:lnTo>
                        <a:pt x="466" y="737"/>
                      </a:lnTo>
                      <a:lnTo>
                        <a:pt x="466" y="737"/>
                      </a:lnTo>
                      <a:lnTo>
                        <a:pt x="466" y="73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6" name="Freeform 46">
                  <a:extLst>
                    <a:ext uri="{FF2B5EF4-FFF2-40B4-BE49-F238E27FC236}">
                      <a16:creationId xmlns:a16="http://schemas.microsoft.com/office/drawing/2014/main" id="{DC557C55-1179-44FA-8DBE-221B5CAFB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" y="2304"/>
                  <a:ext cx="693" cy="737"/>
                </a:xfrm>
                <a:custGeom>
                  <a:avLst/>
                  <a:gdLst>
                    <a:gd name="T0" fmla="*/ 690 w 693"/>
                    <a:gd name="T1" fmla="*/ 241 h 737"/>
                    <a:gd name="T2" fmla="*/ 678 w 693"/>
                    <a:gd name="T3" fmla="*/ 236 h 737"/>
                    <a:gd name="T4" fmla="*/ 643 w 693"/>
                    <a:gd name="T5" fmla="*/ 225 h 737"/>
                    <a:gd name="T6" fmla="*/ 575 w 693"/>
                    <a:gd name="T7" fmla="*/ 201 h 737"/>
                    <a:gd name="T8" fmla="*/ 468 w 693"/>
                    <a:gd name="T9" fmla="*/ 163 h 737"/>
                    <a:gd name="T10" fmla="*/ 341 w 693"/>
                    <a:gd name="T11" fmla="*/ 118 h 737"/>
                    <a:gd name="T12" fmla="*/ 215 w 693"/>
                    <a:gd name="T13" fmla="*/ 76 h 737"/>
                    <a:gd name="T14" fmla="*/ 111 w 693"/>
                    <a:gd name="T15" fmla="*/ 38 h 737"/>
                    <a:gd name="T16" fmla="*/ 48 w 693"/>
                    <a:gd name="T17" fmla="*/ 17 h 737"/>
                    <a:gd name="T18" fmla="*/ 15 w 693"/>
                    <a:gd name="T19" fmla="*/ 5 h 737"/>
                    <a:gd name="T20" fmla="*/ 3 w 693"/>
                    <a:gd name="T21" fmla="*/ 0 h 737"/>
                    <a:gd name="T22" fmla="*/ 3 w 693"/>
                    <a:gd name="T23" fmla="*/ 0 h 737"/>
                    <a:gd name="T24" fmla="*/ 3 w 693"/>
                    <a:gd name="T25" fmla="*/ 0 h 737"/>
                    <a:gd name="T26" fmla="*/ 0 w 693"/>
                    <a:gd name="T27" fmla="*/ 0 h 737"/>
                    <a:gd name="T28" fmla="*/ 0 w 693"/>
                    <a:gd name="T29" fmla="*/ 0 h 737"/>
                    <a:gd name="T30" fmla="*/ 0 w 693"/>
                    <a:gd name="T31" fmla="*/ 0 h 737"/>
                    <a:gd name="T32" fmla="*/ 0 w 693"/>
                    <a:gd name="T33" fmla="*/ 0 h 737"/>
                    <a:gd name="T34" fmla="*/ 0 w 693"/>
                    <a:gd name="T35" fmla="*/ 0 h 737"/>
                    <a:gd name="T36" fmla="*/ 0 w 693"/>
                    <a:gd name="T37" fmla="*/ 0 h 737"/>
                    <a:gd name="T38" fmla="*/ 0 w 693"/>
                    <a:gd name="T39" fmla="*/ 0 h 737"/>
                    <a:gd name="T40" fmla="*/ 0 w 693"/>
                    <a:gd name="T41" fmla="*/ 3 h 737"/>
                    <a:gd name="T42" fmla="*/ 5 w 693"/>
                    <a:gd name="T43" fmla="*/ 17 h 737"/>
                    <a:gd name="T44" fmla="*/ 15 w 693"/>
                    <a:gd name="T45" fmla="*/ 52 h 737"/>
                    <a:gd name="T46" fmla="*/ 34 w 693"/>
                    <a:gd name="T47" fmla="*/ 121 h 737"/>
                    <a:gd name="T48" fmla="*/ 64 w 693"/>
                    <a:gd name="T49" fmla="*/ 232 h 737"/>
                    <a:gd name="T50" fmla="*/ 102 w 693"/>
                    <a:gd name="T51" fmla="*/ 366 h 737"/>
                    <a:gd name="T52" fmla="*/ 137 w 693"/>
                    <a:gd name="T53" fmla="*/ 503 h 737"/>
                    <a:gd name="T54" fmla="*/ 168 w 693"/>
                    <a:gd name="T55" fmla="*/ 614 h 737"/>
                    <a:gd name="T56" fmla="*/ 189 w 693"/>
                    <a:gd name="T57" fmla="*/ 685 h 737"/>
                    <a:gd name="T58" fmla="*/ 199 w 693"/>
                    <a:gd name="T59" fmla="*/ 723 h 737"/>
                    <a:gd name="T60" fmla="*/ 201 w 693"/>
                    <a:gd name="T61" fmla="*/ 735 h 737"/>
                    <a:gd name="T62" fmla="*/ 204 w 693"/>
                    <a:gd name="T63" fmla="*/ 737 h 737"/>
                    <a:gd name="T64" fmla="*/ 204 w 693"/>
                    <a:gd name="T65" fmla="*/ 737 h 737"/>
                    <a:gd name="T66" fmla="*/ 208 w 693"/>
                    <a:gd name="T67" fmla="*/ 733 h 737"/>
                    <a:gd name="T68" fmla="*/ 220 w 693"/>
                    <a:gd name="T69" fmla="*/ 721 h 737"/>
                    <a:gd name="T70" fmla="*/ 241 w 693"/>
                    <a:gd name="T71" fmla="*/ 695 h 737"/>
                    <a:gd name="T72" fmla="*/ 279 w 693"/>
                    <a:gd name="T73" fmla="*/ 657 h 737"/>
                    <a:gd name="T74" fmla="*/ 326 w 693"/>
                    <a:gd name="T75" fmla="*/ 605 h 737"/>
                    <a:gd name="T76" fmla="*/ 383 w 693"/>
                    <a:gd name="T77" fmla="*/ 546 h 737"/>
                    <a:gd name="T78" fmla="*/ 442 w 693"/>
                    <a:gd name="T79" fmla="*/ 484 h 737"/>
                    <a:gd name="T80" fmla="*/ 504 w 693"/>
                    <a:gd name="T81" fmla="*/ 425 h 737"/>
                    <a:gd name="T82" fmla="*/ 560 w 693"/>
                    <a:gd name="T83" fmla="*/ 369 h 737"/>
                    <a:gd name="T84" fmla="*/ 612 w 693"/>
                    <a:gd name="T85" fmla="*/ 319 h 737"/>
                    <a:gd name="T86" fmla="*/ 650 w 693"/>
                    <a:gd name="T87" fmla="*/ 284 h 737"/>
                    <a:gd name="T88" fmla="*/ 676 w 693"/>
                    <a:gd name="T89" fmla="*/ 260 h 737"/>
                    <a:gd name="T90" fmla="*/ 688 w 693"/>
                    <a:gd name="T91" fmla="*/ 248 h 737"/>
                    <a:gd name="T92" fmla="*/ 693 w 693"/>
                    <a:gd name="T93" fmla="*/ 244 h 737"/>
                    <a:gd name="T94" fmla="*/ 693 w 693"/>
                    <a:gd name="T95" fmla="*/ 244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93" h="737">
                      <a:moveTo>
                        <a:pt x="693" y="244"/>
                      </a:moveTo>
                      <a:lnTo>
                        <a:pt x="690" y="241"/>
                      </a:lnTo>
                      <a:lnTo>
                        <a:pt x="688" y="241"/>
                      </a:lnTo>
                      <a:lnTo>
                        <a:pt x="678" y="236"/>
                      </a:lnTo>
                      <a:lnTo>
                        <a:pt x="664" y="232"/>
                      </a:lnTo>
                      <a:lnTo>
                        <a:pt x="643" y="225"/>
                      </a:lnTo>
                      <a:lnTo>
                        <a:pt x="615" y="215"/>
                      </a:lnTo>
                      <a:lnTo>
                        <a:pt x="575" y="201"/>
                      </a:lnTo>
                      <a:lnTo>
                        <a:pt x="525" y="184"/>
                      </a:lnTo>
                      <a:lnTo>
                        <a:pt x="468" y="163"/>
                      </a:lnTo>
                      <a:lnTo>
                        <a:pt x="404" y="142"/>
                      </a:lnTo>
                      <a:lnTo>
                        <a:pt x="341" y="118"/>
                      </a:lnTo>
                      <a:lnTo>
                        <a:pt x="277" y="97"/>
                      </a:lnTo>
                      <a:lnTo>
                        <a:pt x="215" y="76"/>
                      </a:lnTo>
                      <a:lnTo>
                        <a:pt x="159" y="55"/>
                      </a:lnTo>
                      <a:lnTo>
                        <a:pt x="111" y="38"/>
                      </a:lnTo>
                      <a:lnTo>
                        <a:pt x="76" y="26"/>
                      </a:lnTo>
                      <a:lnTo>
                        <a:pt x="48" y="17"/>
                      </a:lnTo>
                      <a:lnTo>
                        <a:pt x="29" y="10"/>
                      </a:lnTo>
                      <a:lnTo>
                        <a:pt x="15" y="5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7"/>
                      </a:lnTo>
                      <a:lnTo>
                        <a:pt x="5" y="17"/>
                      </a:lnTo>
                      <a:lnTo>
                        <a:pt x="8" y="31"/>
                      </a:lnTo>
                      <a:lnTo>
                        <a:pt x="15" y="52"/>
                      </a:lnTo>
                      <a:lnTo>
                        <a:pt x="22" y="81"/>
                      </a:lnTo>
                      <a:lnTo>
                        <a:pt x="34" y="121"/>
                      </a:lnTo>
                      <a:lnTo>
                        <a:pt x="48" y="173"/>
                      </a:lnTo>
                      <a:lnTo>
                        <a:pt x="64" y="232"/>
                      </a:lnTo>
                      <a:lnTo>
                        <a:pt x="83" y="298"/>
                      </a:lnTo>
                      <a:lnTo>
                        <a:pt x="102" y="366"/>
                      </a:lnTo>
                      <a:lnTo>
                        <a:pt x="121" y="437"/>
                      </a:lnTo>
                      <a:lnTo>
                        <a:pt x="137" y="503"/>
                      </a:lnTo>
                      <a:lnTo>
                        <a:pt x="154" y="562"/>
                      </a:lnTo>
                      <a:lnTo>
                        <a:pt x="168" y="614"/>
                      </a:lnTo>
                      <a:lnTo>
                        <a:pt x="180" y="655"/>
                      </a:lnTo>
                      <a:lnTo>
                        <a:pt x="189" y="685"/>
                      </a:lnTo>
                      <a:lnTo>
                        <a:pt x="194" y="709"/>
                      </a:lnTo>
                      <a:lnTo>
                        <a:pt x="199" y="723"/>
                      </a:lnTo>
                      <a:lnTo>
                        <a:pt x="201" y="730"/>
                      </a:lnTo>
                      <a:lnTo>
                        <a:pt x="201" y="735"/>
                      </a:lnTo>
                      <a:lnTo>
                        <a:pt x="204" y="737"/>
                      </a:lnTo>
                      <a:lnTo>
                        <a:pt x="204" y="737"/>
                      </a:lnTo>
                      <a:lnTo>
                        <a:pt x="204" y="737"/>
                      </a:lnTo>
                      <a:lnTo>
                        <a:pt x="204" y="737"/>
                      </a:lnTo>
                      <a:lnTo>
                        <a:pt x="204" y="735"/>
                      </a:lnTo>
                      <a:lnTo>
                        <a:pt x="208" y="733"/>
                      </a:lnTo>
                      <a:lnTo>
                        <a:pt x="213" y="728"/>
                      </a:lnTo>
                      <a:lnTo>
                        <a:pt x="220" y="721"/>
                      </a:lnTo>
                      <a:lnTo>
                        <a:pt x="230" y="709"/>
                      </a:lnTo>
                      <a:lnTo>
                        <a:pt x="241" y="695"/>
                      </a:lnTo>
                      <a:lnTo>
                        <a:pt x="258" y="678"/>
                      </a:lnTo>
                      <a:lnTo>
                        <a:pt x="279" y="657"/>
                      </a:lnTo>
                      <a:lnTo>
                        <a:pt x="300" y="631"/>
                      </a:lnTo>
                      <a:lnTo>
                        <a:pt x="326" y="605"/>
                      </a:lnTo>
                      <a:lnTo>
                        <a:pt x="355" y="577"/>
                      </a:lnTo>
                      <a:lnTo>
                        <a:pt x="383" y="546"/>
                      </a:lnTo>
                      <a:lnTo>
                        <a:pt x="412" y="515"/>
                      </a:lnTo>
                      <a:lnTo>
                        <a:pt x="442" y="484"/>
                      </a:lnTo>
                      <a:lnTo>
                        <a:pt x="473" y="454"/>
                      </a:lnTo>
                      <a:lnTo>
                        <a:pt x="504" y="425"/>
                      </a:lnTo>
                      <a:lnTo>
                        <a:pt x="532" y="395"/>
                      </a:lnTo>
                      <a:lnTo>
                        <a:pt x="560" y="369"/>
                      </a:lnTo>
                      <a:lnTo>
                        <a:pt x="586" y="343"/>
                      </a:lnTo>
                      <a:lnTo>
                        <a:pt x="612" y="319"/>
                      </a:lnTo>
                      <a:lnTo>
                        <a:pt x="634" y="300"/>
                      </a:lnTo>
                      <a:lnTo>
                        <a:pt x="650" y="284"/>
                      </a:lnTo>
                      <a:lnTo>
                        <a:pt x="664" y="269"/>
                      </a:lnTo>
                      <a:lnTo>
                        <a:pt x="676" y="260"/>
                      </a:lnTo>
                      <a:lnTo>
                        <a:pt x="683" y="253"/>
                      </a:lnTo>
                      <a:lnTo>
                        <a:pt x="688" y="248"/>
                      </a:lnTo>
                      <a:lnTo>
                        <a:pt x="690" y="246"/>
                      </a:lnTo>
                      <a:lnTo>
                        <a:pt x="693" y="244"/>
                      </a:lnTo>
                      <a:lnTo>
                        <a:pt x="693" y="244"/>
                      </a:lnTo>
                      <a:lnTo>
                        <a:pt x="693" y="244"/>
                      </a:lnTo>
                      <a:lnTo>
                        <a:pt x="693" y="24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7" name="Freeform 47">
                  <a:extLst>
                    <a:ext uri="{FF2B5EF4-FFF2-40B4-BE49-F238E27FC236}">
                      <a16:creationId xmlns:a16="http://schemas.microsoft.com/office/drawing/2014/main" id="{D3771AF5-2127-4F87-9407-BCD0889853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" y="1907"/>
                  <a:ext cx="693" cy="641"/>
                </a:xfrm>
                <a:custGeom>
                  <a:avLst/>
                  <a:gdLst>
                    <a:gd name="T0" fmla="*/ 693 w 693"/>
                    <a:gd name="T1" fmla="*/ 638 h 641"/>
                    <a:gd name="T2" fmla="*/ 690 w 693"/>
                    <a:gd name="T3" fmla="*/ 626 h 641"/>
                    <a:gd name="T4" fmla="*/ 688 w 693"/>
                    <a:gd name="T5" fmla="*/ 605 h 641"/>
                    <a:gd name="T6" fmla="*/ 686 w 693"/>
                    <a:gd name="T7" fmla="*/ 565 h 641"/>
                    <a:gd name="T8" fmla="*/ 678 w 693"/>
                    <a:gd name="T9" fmla="*/ 508 h 641"/>
                    <a:gd name="T10" fmla="*/ 674 w 693"/>
                    <a:gd name="T11" fmla="*/ 437 h 641"/>
                    <a:gd name="T12" fmla="*/ 667 w 693"/>
                    <a:gd name="T13" fmla="*/ 362 h 641"/>
                    <a:gd name="T14" fmla="*/ 662 w 693"/>
                    <a:gd name="T15" fmla="*/ 281 h 641"/>
                    <a:gd name="T16" fmla="*/ 657 w 693"/>
                    <a:gd name="T17" fmla="*/ 203 h 641"/>
                    <a:gd name="T18" fmla="*/ 655 w 693"/>
                    <a:gd name="T19" fmla="*/ 135 h 641"/>
                    <a:gd name="T20" fmla="*/ 655 w 693"/>
                    <a:gd name="T21" fmla="*/ 76 h 641"/>
                    <a:gd name="T22" fmla="*/ 652 w 693"/>
                    <a:gd name="T23" fmla="*/ 36 h 641"/>
                    <a:gd name="T24" fmla="*/ 652 w 693"/>
                    <a:gd name="T25" fmla="*/ 12 h 641"/>
                    <a:gd name="T26" fmla="*/ 652 w 693"/>
                    <a:gd name="T27" fmla="*/ 3 h 641"/>
                    <a:gd name="T28" fmla="*/ 652 w 693"/>
                    <a:gd name="T29" fmla="*/ 0 h 641"/>
                    <a:gd name="T30" fmla="*/ 652 w 693"/>
                    <a:gd name="T31" fmla="*/ 0 h 641"/>
                    <a:gd name="T32" fmla="*/ 648 w 693"/>
                    <a:gd name="T33" fmla="*/ 3 h 641"/>
                    <a:gd name="T34" fmla="*/ 626 w 693"/>
                    <a:gd name="T35" fmla="*/ 17 h 641"/>
                    <a:gd name="T36" fmla="*/ 582 w 693"/>
                    <a:gd name="T37" fmla="*/ 43 h 641"/>
                    <a:gd name="T38" fmla="*/ 499 w 693"/>
                    <a:gd name="T39" fmla="*/ 92 h 641"/>
                    <a:gd name="T40" fmla="*/ 388 w 693"/>
                    <a:gd name="T41" fmla="*/ 161 h 641"/>
                    <a:gd name="T42" fmla="*/ 265 w 693"/>
                    <a:gd name="T43" fmla="*/ 237 h 641"/>
                    <a:gd name="T44" fmla="*/ 154 w 693"/>
                    <a:gd name="T45" fmla="*/ 303 h 641"/>
                    <a:gd name="T46" fmla="*/ 74 w 693"/>
                    <a:gd name="T47" fmla="*/ 352 h 641"/>
                    <a:gd name="T48" fmla="*/ 26 w 693"/>
                    <a:gd name="T49" fmla="*/ 381 h 641"/>
                    <a:gd name="T50" fmla="*/ 8 w 693"/>
                    <a:gd name="T51" fmla="*/ 392 h 641"/>
                    <a:gd name="T52" fmla="*/ 0 w 693"/>
                    <a:gd name="T53" fmla="*/ 397 h 641"/>
                    <a:gd name="T54" fmla="*/ 0 w 693"/>
                    <a:gd name="T55" fmla="*/ 397 h 641"/>
                    <a:gd name="T56" fmla="*/ 0 w 693"/>
                    <a:gd name="T57" fmla="*/ 397 h 641"/>
                    <a:gd name="T58" fmla="*/ 0 w 693"/>
                    <a:gd name="T59" fmla="*/ 397 h 641"/>
                    <a:gd name="T60" fmla="*/ 0 w 693"/>
                    <a:gd name="T61" fmla="*/ 397 h 641"/>
                    <a:gd name="T62" fmla="*/ 0 w 693"/>
                    <a:gd name="T63" fmla="*/ 397 h 641"/>
                    <a:gd name="T64" fmla="*/ 0 w 693"/>
                    <a:gd name="T65" fmla="*/ 397 h 641"/>
                    <a:gd name="T66" fmla="*/ 0 w 693"/>
                    <a:gd name="T67" fmla="*/ 400 h 641"/>
                    <a:gd name="T68" fmla="*/ 0 w 693"/>
                    <a:gd name="T69" fmla="*/ 400 h 641"/>
                    <a:gd name="T70" fmla="*/ 0 w 693"/>
                    <a:gd name="T71" fmla="*/ 400 h 641"/>
                    <a:gd name="T72" fmla="*/ 8 w 693"/>
                    <a:gd name="T73" fmla="*/ 400 h 641"/>
                    <a:gd name="T74" fmla="*/ 26 w 693"/>
                    <a:gd name="T75" fmla="*/ 407 h 641"/>
                    <a:gd name="T76" fmla="*/ 74 w 693"/>
                    <a:gd name="T77" fmla="*/ 423 h 641"/>
                    <a:gd name="T78" fmla="*/ 159 w 693"/>
                    <a:gd name="T79" fmla="*/ 454 h 641"/>
                    <a:gd name="T80" fmla="*/ 274 w 693"/>
                    <a:gd name="T81" fmla="*/ 494 h 641"/>
                    <a:gd name="T82" fmla="*/ 404 w 693"/>
                    <a:gd name="T83" fmla="*/ 539 h 641"/>
                    <a:gd name="T84" fmla="*/ 525 w 693"/>
                    <a:gd name="T85" fmla="*/ 581 h 641"/>
                    <a:gd name="T86" fmla="*/ 615 w 693"/>
                    <a:gd name="T87" fmla="*/ 612 h 641"/>
                    <a:gd name="T88" fmla="*/ 664 w 693"/>
                    <a:gd name="T89" fmla="*/ 631 h 641"/>
                    <a:gd name="T90" fmla="*/ 686 w 693"/>
                    <a:gd name="T91" fmla="*/ 638 h 641"/>
                    <a:gd name="T92" fmla="*/ 693 w 693"/>
                    <a:gd name="T93" fmla="*/ 641 h 641"/>
                    <a:gd name="T94" fmla="*/ 693 w 693"/>
                    <a:gd name="T95" fmla="*/ 641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93" h="641">
                      <a:moveTo>
                        <a:pt x="693" y="641"/>
                      </a:moveTo>
                      <a:lnTo>
                        <a:pt x="693" y="638"/>
                      </a:lnTo>
                      <a:lnTo>
                        <a:pt x="693" y="633"/>
                      </a:lnTo>
                      <a:lnTo>
                        <a:pt x="690" y="626"/>
                      </a:lnTo>
                      <a:lnTo>
                        <a:pt x="690" y="617"/>
                      </a:lnTo>
                      <a:lnTo>
                        <a:pt x="688" y="605"/>
                      </a:lnTo>
                      <a:lnTo>
                        <a:pt x="688" y="586"/>
                      </a:lnTo>
                      <a:lnTo>
                        <a:pt x="686" y="565"/>
                      </a:lnTo>
                      <a:lnTo>
                        <a:pt x="683" y="539"/>
                      </a:lnTo>
                      <a:lnTo>
                        <a:pt x="678" y="508"/>
                      </a:lnTo>
                      <a:lnTo>
                        <a:pt x="676" y="475"/>
                      </a:lnTo>
                      <a:lnTo>
                        <a:pt x="674" y="437"/>
                      </a:lnTo>
                      <a:lnTo>
                        <a:pt x="669" y="400"/>
                      </a:lnTo>
                      <a:lnTo>
                        <a:pt x="667" y="362"/>
                      </a:lnTo>
                      <a:lnTo>
                        <a:pt x="664" y="322"/>
                      </a:lnTo>
                      <a:lnTo>
                        <a:pt x="662" y="281"/>
                      </a:lnTo>
                      <a:lnTo>
                        <a:pt x="660" y="244"/>
                      </a:lnTo>
                      <a:lnTo>
                        <a:pt x="657" y="203"/>
                      </a:lnTo>
                      <a:lnTo>
                        <a:pt x="657" y="168"/>
                      </a:lnTo>
                      <a:lnTo>
                        <a:pt x="655" y="135"/>
                      </a:lnTo>
                      <a:lnTo>
                        <a:pt x="655" y="104"/>
                      </a:lnTo>
                      <a:lnTo>
                        <a:pt x="655" y="76"/>
                      </a:lnTo>
                      <a:lnTo>
                        <a:pt x="655" y="52"/>
                      </a:lnTo>
                      <a:lnTo>
                        <a:pt x="652" y="36"/>
                      </a:lnTo>
                      <a:lnTo>
                        <a:pt x="652" y="22"/>
                      </a:lnTo>
                      <a:lnTo>
                        <a:pt x="652" y="12"/>
                      </a:lnTo>
                      <a:lnTo>
                        <a:pt x="652" y="7"/>
                      </a:lnTo>
                      <a:lnTo>
                        <a:pt x="652" y="3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50" y="0"/>
                      </a:lnTo>
                      <a:lnTo>
                        <a:pt x="648" y="3"/>
                      </a:lnTo>
                      <a:lnTo>
                        <a:pt x="638" y="7"/>
                      </a:lnTo>
                      <a:lnTo>
                        <a:pt x="626" y="17"/>
                      </a:lnTo>
                      <a:lnTo>
                        <a:pt x="608" y="29"/>
                      </a:lnTo>
                      <a:lnTo>
                        <a:pt x="582" y="43"/>
                      </a:lnTo>
                      <a:lnTo>
                        <a:pt x="546" y="66"/>
                      </a:lnTo>
                      <a:lnTo>
                        <a:pt x="499" y="92"/>
                      </a:lnTo>
                      <a:lnTo>
                        <a:pt x="447" y="126"/>
                      </a:lnTo>
                      <a:lnTo>
                        <a:pt x="388" y="161"/>
                      </a:lnTo>
                      <a:lnTo>
                        <a:pt x="326" y="199"/>
                      </a:lnTo>
                      <a:lnTo>
                        <a:pt x="265" y="237"/>
                      </a:lnTo>
                      <a:lnTo>
                        <a:pt x="208" y="272"/>
                      </a:lnTo>
                      <a:lnTo>
                        <a:pt x="154" y="303"/>
                      </a:lnTo>
                      <a:lnTo>
                        <a:pt x="109" y="331"/>
                      </a:lnTo>
                      <a:lnTo>
                        <a:pt x="74" y="352"/>
                      </a:lnTo>
                      <a:lnTo>
                        <a:pt x="45" y="369"/>
                      </a:lnTo>
                      <a:lnTo>
                        <a:pt x="26" y="381"/>
                      </a:lnTo>
                      <a:lnTo>
                        <a:pt x="15" y="388"/>
                      </a:lnTo>
                      <a:lnTo>
                        <a:pt x="8" y="392"/>
                      </a:lnTo>
                      <a:lnTo>
                        <a:pt x="3" y="395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397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0" y="400"/>
                      </a:lnTo>
                      <a:lnTo>
                        <a:pt x="3" y="400"/>
                      </a:lnTo>
                      <a:lnTo>
                        <a:pt x="8" y="400"/>
                      </a:lnTo>
                      <a:lnTo>
                        <a:pt x="15" y="404"/>
                      </a:lnTo>
                      <a:lnTo>
                        <a:pt x="26" y="407"/>
                      </a:lnTo>
                      <a:lnTo>
                        <a:pt x="48" y="414"/>
                      </a:lnTo>
                      <a:lnTo>
                        <a:pt x="74" y="423"/>
                      </a:lnTo>
                      <a:lnTo>
                        <a:pt x="111" y="437"/>
                      </a:lnTo>
                      <a:lnTo>
                        <a:pt x="159" y="454"/>
                      </a:lnTo>
                      <a:lnTo>
                        <a:pt x="213" y="473"/>
                      </a:lnTo>
                      <a:lnTo>
                        <a:pt x="274" y="494"/>
                      </a:lnTo>
                      <a:lnTo>
                        <a:pt x="341" y="518"/>
                      </a:lnTo>
                      <a:lnTo>
                        <a:pt x="404" y="539"/>
                      </a:lnTo>
                      <a:lnTo>
                        <a:pt x="468" y="563"/>
                      </a:lnTo>
                      <a:lnTo>
                        <a:pt x="525" y="581"/>
                      </a:lnTo>
                      <a:lnTo>
                        <a:pt x="575" y="600"/>
                      </a:lnTo>
                      <a:lnTo>
                        <a:pt x="615" y="612"/>
                      </a:lnTo>
                      <a:lnTo>
                        <a:pt x="643" y="624"/>
                      </a:lnTo>
                      <a:lnTo>
                        <a:pt x="664" y="631"/>
                      </a:lnTo>
                      <a:lnTo>
                        <a:pt x="678" y="636"/>
                      </a:lnTo>
                      <a:lnTo>
                        <a:pt x="686" y="638"/>
                      </a:lnTo>
                      <a:lnTo>
                        <a:pt x="690" y="641"/>
                      </a:lnTo>
                      <a:lnTo>
                        <a:pt x="693" y="641"/>
                      </a:lnTo>
                      <a:lnTo>
                        <a:pt x="693" y="641"/>
                      </a:lnTo>
                      <a:lnTo>
                        <a:pt x="693" y="641"/>
                      </a:lnTo>
                      <a:lnTo>
                        <a:pt x="693" y="64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1F1">
                        <a:shade val="30000"/>
                        <a:satMod val="115000"/>
                      </a:srgbClr>
                    </a:gs>
                    <a:gs pos="50000">
                      <a:srgbClr val="00B1F1">
                        <a:shade val="67500"/>
                        <a:satMod val="115000"/>
                      </a:srgbClr>
                    </a:gs>
                    <a:gs pos="100000">
                      <a:srgbClr val="00B1F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9" name="Group 116">
              <a:extLst>
                <a:ext uri="{FF2B5EF4-FFF2-40B4-BE49-F238E27FC236}">
                  <a16:creationId xmlns:a16="http://schemas.microsoft.com/office/drawing/2014/main" id="{F7FA41FC-D294-49F6-B1E9-B1EF64A687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6" y="2051"/>
              <a:ext cx="1329" cy="1489"/>
              <a:chOff x="3746" y="2051"/>
              <a:chExt cx="1329" cy="1489"/>
            </a:xfrm>
          </p:grpSpPr>
          <p:sp>
            <p:nvSpPr>
              <p:cNvPr id="480" name="Freeform 101">
                <a:extLst>
                  <a:ext uri="{FF2B5EF4-FFF2-40B4-BE49-F238E27FC236}">
                    <a16:creationId xmlns:a16="http://schemas.microsoft.com/office/drawing/2014/main" id="{38FF5ED0-8B61-4A03-85D5-6EA75037E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2940"/>
                <a:ext cx="744" cy="600"/>
              </a:xfrm>
              <a:custGeom>
                <a:avLst/>
                <a:gdLst>
                  <a:gd name="T0" fmla="*/ 99 w 744"/>
                  <a:gd name="T1" fmla="*/ 600 h 600"/>
                  <a:gd name="T2" fmla="*/ 744 w 744"/>
                  <a:gd name="T3" fmla="*/ 492 h 600"/>
                  <a:gd name="T4" fmla="*/ 600 w 744"/>
                  <a:gd name="T5" fmla="*/ 0 h 600"/>
                  <a:gd name="T6" fmla="*/ 0 w 744"/>
                  <a:gd name="T7" fmla="*/ 93 h 600"/>
                  <a:gd name="T8" fmla="*/ 99 w 744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4" h="600">
                    <a:moveTo>
                      <a:pt x="99" y="600"/>
                    </a:moveTo>
                    <a:lnTo>
                      <a:pt x="744" y="492"/>
                    </a:lnTo>
                    <a:lnTo>
                      <a:pt x="600" y="0"/>
                    </a:lnTo>
                    <a:lnTo>
                      <a:pt x="0" y="93"/>
                    </a:lnTo>
                    <a:lnTo>
                      <a:pt x="99" y="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81" name="Group 109">
                <a:extLst>
                  <a:ext uri="{FF2B5EF4-FFF2-40B4-BE49-F238E27FC236}">
                    <a16:creationId xmlns:a16="http://schemas.microsoft.com/office/drawing/2014/main" id="{3C27488B-88A9-477D-B65C-69E0130A71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6" y="2051"/>
                <a:ext cx="1323" cy="1484"/>
                <a:chOff x="3746" y="2051"/>
                <a:chExt cx="1323" cy="1484"/>
              </a:xfrm>
            </p:grpSpPr>
            <p:sp>
              <p:nvSpPr>
                <p:cNvPr id="482" name="Freeform 48">
                  <a:extLst>
                    <a:ext uri="{FF2B5EF4-FFF2-40B4-BE49-F238E27FC236}">
                      <a16:creationId xmlns:a16="http://schemas.microsoft.com/office/drawing/2014/main" id="{65CBF516-2B47-46BF-B0BF-AB117B1C6E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" y="2051"/>
                  <a:ext cx="533" cy="610"/>
                </a:xfrm>
                <a:custGeom>
                  <a:avLst/>
                  <a:gdLst>
                    <a:gd name="T0" fmla="*/ 533 w 533"/>
                    <a:gd name="T1" fmla="*/ 0 h 610"/>
                    <a:gd name="T2" fmla="*/ 531 w 533"/>
                    <a:gd name="T3" fmla="*/ 3 h 610"/>
                    <a:gd name="T4" fmla="*/ 524 w 533"/>
                    <a:gd name="T5" fmla="*/ 12 h 610"/>
                    <a:gd name="T6" fmla="*/ 505 w 533"/>
                    <a:gd name="T7" fmla="*/ 33 h 610"/>
                    <a:gd name="T8" fmla="*/ 474 w 533"/>
                    <a:gd name="T9" fmla="*/ 71 h 610"/>
                    <a:gd name="T10" fmla="*/ 430 w 533"/>
                    <a:gd name="T11" fmla="*/ 123 h 610"/>
                    <a:gd name="T12" fmla="*/ 373 w 533"/>
                    <a:gd name="T13" fmla="*/ 185 h 610"/>
                    <a:gd name="T14" fmla="*/ 309 w 533"/>
                    <a:gd name="T15" fmla="*/ 253 h 610"/>
                    <a:gd name="T16" fmla="*/ 243 w 533"/>
                    <a:gd name="T17" fmla="*/ 319 h 610"/>
                    <a:gd name="T18" fmla="*/ 177 w 533"/>
                    <a:gd name="T19" fmla="*/ 381 h 610"/>
                    <a:gd name="T20" fmla="*/ 115 w 533"/>
                    <a:gd name="T21" fmla="*/ 435 h 610"/>
                    <a:gd name="T22" fmla="*/ 66 w 533"/>
                    <a:gd name="T23" fmla="*/ 478 h 610"/>
                    <a:gd name="T24" fmla="*/ 30 w 533"/>
                    <a:gd name="T25" fmla="*/ 508 h 610"/>
                    <a:gd name="T26" fmla="*/ 11 w 533"/>
                    <a:gd name="T27" fmla="*/ 525 h 610"/>
                    <a:gd name="T28" fmla="*/ 2 w 533"/>
                    <a:gd name="T29" fmla="*/ 532 h 610"/>
                    <a:gd name="T30" fmla="*/ 0 w 533"/>
                    <a:gd name="T31" fmla="*/ 534 h 610"/>
                    <a:gd name="T32" fmla="*/ 0 w 533"/>
                    <a:gd name="T33" fmla="*/ 534 h 610"/>
                    <a:gd name="T34" fmla="*/ 4 w 533"/>
                    <a:gd name="T35" fmla="*/ 534 h 610"/>
                    <a:gd name="T36" fmla="*/ 16 w 533"/>
                    <a:gd name="T37" fmla="*/ 537 h 610"/>
                    <a:gd name="T38" fmla="*/ 44 w 533"/>
                    <a:gd name="T39" fmla="*/ 541 h 610"/>
                    <a:gd name="T40" fmla="*/ 94 w 533"/>
                    <a:gd name="T41" fmla="*/ 551 h 610"/>
                    <a:gd name="T42" fmla="*/ 165 w 533"/>
                    <a:gd name="T43" fmla="*/ 563 h 610"/>
                    <a:gd name="T44" fmla="*/ 248 w 533"/>
                    <a:gd name="T45" fmla="*/ 577 h 610"/>
                    <a:gd name="T46" fmla="*/ 326 w 533"/>
                    <a:gd name="T47" fmla="*/ 591 h 610"/>
                    <a:gd name="T48" fmla="*/ 382 w 533"/>
                    <a:gd name="T49" fmla="*/ 600 h 610"/>
                    <a:gd name="T50" fmla="*/ 418 w 533"/>
                    <a:gd name="T51" fmla="*/ 605 h 610"/>
                    <a:gd name="T52" fmla="*/ 432 w 533"/>
                    <a:gd name="T53" fmla="*/ 610 h 610"/>
                    <a:gd name="T54" fmla="*/ 437 w 533"/>
                    <a:gd name="T55" fmla="*/ 610 h 610"/>
                    <a:gd name="T56" fmla="*/ 437 w 533"/>
                    <a:gd name="T57" fmla="*/ 610 h 610"/>
                    <a:gd name="T58" fmla="*/ 437 w 533"/>
                    <a:gd name="T59" fmla="*/ 610 h 610"/>
                    <a:gd name="T60" fmla="*/ 437 w 533"/>
                    <a:gd name="T61" fmla="*/ 610 h 610"/>
                    <a:gd name="T62" fmla="*/ 437 w 533"/>
                    <a:gd name="T63" fmla="*/ 610 h 610"/>
                    <a:gd name="T64" fmla="*/ 437 w 533"/>
                    <a:gd name="T65" fmla="*/ 610 h 610"/>
                    <a:gd name="T66" fmla="*/ 437 w 533"/>
                    <a:gd name="T67" fmla="*/ 610 h 610"/>
                    <a:gd name="T68" fmla="*/ 437 w 533"/>
                    <a:gd name="T69" fmla="*/ 608 h 610"/>
                    <a:gd name="T70" fmla="*/ 439 w 533"/>
                    <a:gd name="T71" fmla="*/ 608 h 610"/>
                    <a:gd name="T72" fmla="*/ 439 w 533"/>
                    <a:gd name="T73" fmla="*/ 608 h 610"/>
                    <a:gd name="T74" fmla="*/ 439 w 533"/>
                    <a:gd name="T75" fmla="*/ 603 h 610"/>
                    <a:gd name="T76" fmla="*/ 441 w 533"/>
                    <a:gd name="T77" fmla="*/ 582 h 610"/>
                    <a:gd name="T78" fmla="*/ 448 w 533"/>
                    <a:gd name="T79" fmla="*/ 537 h 610"/>
                    <a:gd name="T80" fmla="*/ 460 w 533"/>
                    <a:gd name="T81" fmla="*/ 456 h 610"/>
                    <a:gd name="T82" fmla="*/ 479 w 533"/>
                    <a:gd name="T83" fmla="*/ 350 h 610"/>
                    <a:gd name="T84" fmla="*/ 496 w 533"/>
                    <a:gd name="T85" fmla="*/ 237 h 610"/>
                    <a:gd name="T86" fmla="*/ 512 w 533"/>
                    <a:gd name="T87" fmla="*/ 135 h 610"/>
                    <a:gd name="T88" fmla="*/ 524 w 533"/>
                    <a:gd name="T89" fmla="*/ 64 h 610"/>
                    <a:gd name="T90" fmla="*/ 531 w 533"/>
                    <a:gd name="T91" fmla="*/ 24 h 610"/>
                    <a:gd name="T92" fmla="*/ 533 w 533"/>
                    <a:gd name="T93" fmla="*/ 5 h 610"/>
                    <a:gd name="T94" fmla="*/ 533 w 533"/>
                    <a:gd name="T95" fmla="*/ 0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33" h="610">
                      <a:moveTo>
                        <a:pt x="533" y="0"/>
                      </a:moveTo>
                      <a:lnTo>
                        <a:pt x="533" y="0"/>
                      </a:lnTo>
                      <a:lnTo>
                        <a:pt x="533" y="3"/>
                      </a:lnTo>
                      <a:lnTo>
                        <a:pt x="531" y="3"/>
                      </a:lnTo>
                      <a:lnTo>
                        <a:pt x="529" y="8"/>
                      </a:lnTo>
                      <a:lnTo>
                        <a:pt x="524" y="12"/>
                      </a:lnTo>
                      <a:lnTo>
                        <a:pt x="517" y="22"/>
                      </a:lnTo>
                      <a:lnTo>
                        <a:pt x="505" y="33"/>
                      </a:lnTo>
                      <a:lnTo>
                        <a:pt x="491" y="50"/>
                      </a:lnTo>
                      <a:lnTo>
                        <a:pt x="474" y="71"/>
                      </a:lnTo>
                      <a:lnTo>
                        <a:pt x="453" y="95"/>
                      </a:lnTo>
                      <a:lnTo>
                        <a:pt x="430" y="123"/>
                      </a:lnTo>
                      <a:lnTo>
                        <a:pt x="401" y="154"/>
                      </a:lnTo>
                      <a:lnTo>
                        <a:pt x="373" y="185"/>
                      </a:lnTo>
                      <a:lnTo>
                        <a:pt x="342" y="218"/>
                      </a:lnTo>
                      <a:lnTo>
                        <a:pt x="309" y="253"/>
                      </a:lnTo>
                      <a:lnTo>
                        <a:pt x="276" y="286"/>
                      </a:lnTo>
                      <a:lnTo>
                        <a:pt x="243" y="319"/>
                      </a:lnTo>
                      <a:lnTo>
                        <a:pt x="210" y="350"/>
                      </a:lnTo>
                      <a:lnTo>
                        <a:pt x="177" y="381"/>
                      </a:lnTo>
                      <a:lnTo>
                        <a:pt x="146" y="409"/>
                      </a:lnTo>
                      <a:lnTo>
                        <a:pt x="115" y="435"/>
                      </a:lnTo>
                      <a:lnTo>
                        <a:pt x="89" y="459"/>
                      </a:lnTo>
                      <a:lnTo>
                        <a:pt x="66" y="478"/>
                      </a:lnTo>
                      <a:lnTo>
                        <a:pt x="47" y="494"/>
                      </a:lnTo>
                      <a:lnTo>
                        <a:pt x="30" y="508"/>
                      </a:lnTo>
                      <a:lnTo>
                        <a:pt x="18" y="518"/>
                      </a:lnTo>
                      <a:lnTo>
                        <a:pt x="11" y="525"/>
                      </a:lnTo>
                      <a:lnTo>
                        <a:pt x="7" y="530"/>
                      </a:lnTo>
                      <a:lnTo>
                        <a:pt x="2" y="532"/>
                      </a:lnTo>
                      <a:lnTo>
                        <a:pt x="2" y="534"/>
                      </a:lnTo>
                      <a:lnTo>
                        <a:pt x="0" y="534"/>
                      </a:lnTo>
                      <a:lnTo>
                        <a:pt x="0" y="534"/>
                      </a:lnTo>
                      <a:lnTo>
                        <a:pt x="0" y="534"/>
                      </a:lnTo>
                      <a:lnTo>
                        <a:pt x="2" y="534"/>
                      </a:lnTo>
                      <a:lnTo>
                        <a:pt x="4" y="534"/>
                      </a:lnTo>
                      <a:lnTo>
                        <a:pt x="9" y="537"/>
                      </a:lnTo>
                      <a:lnTo>
                        <a:pt x="16" y="537"/>
                      </a:lnTo>
                      <a:lnTo>
                        <a:pt x="28" y="539"/>
                      </a:lnTo>
                      <a:lnTo>
                        <a:pt x="44" y="541"/>
                      </a:lnTo>
                      <a:lnTo>
                        <a:pt x="66" y="546"/>
                      </a:lnTo>
                      <a:lnTo>
                        <a:pt x="94" y="551"/>
                      </a:lnTo>
                      <a:lnTo>
                        <a:pt x="127" y="556"/>
                      </a:lnTo>
                      <a:lnTo>
                        <a:pt x="165" y="563"/>
                      </a:lnTo>
                      <a:lnTo>
                        <a:pt x="205" y="570"/>
                      </a:lnTo>
                      <a:lnTo>
                        <a:pt x="248" y="577"/>
                      </a:lnTo>
                      <a:lnTo>
                        <a:pt x="288" y="584"/>
                      </a:lnTo>
                      <a:lnTo>
                        <a:pt x="326" y="591"/>
                      </a:lnTo>
                      <a:lnTo>
                        <a:pt x="356" y="596"/>
                      </a:lnTo>
                      <a:lnTo>
                        <a:pt x="382" y="600"/>
                      </a:lnTo>
                      <a:lnTo>
                        <a:pt x="404" y="603"/>
                      </a:lnTo>
                      <a:lnTo>
                        <a:pt x="418" y="605"/>
                      </a:lnTo>
                      <a:lnTo>
                        <a:pt x="427" y="608"/>
                      </a:lnTo>
                      <a:lnTo>
                        <a:pt x="432" y="610"/>
                      </a:lnTo>
                      <a:lnTo>
                        <a:pt x="434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10"/>
                      </a:lnTo>
                      <a:lnTo>
                        <a:pt x="437" y="608"/>
                      </a:lnTo>
                      <a:lnTo>
                        <a:pt x="437" y="608"/>
                      </a:lnTo>
                      <a:lnTo>
                        <a:pt x="439" y="608"/>
                      </a:lnTo>
                      <a:lnTo>
                        <a:pt x="439" y="608"/>
                      </a:lnTo>
                      <a:lnTo>
                        <a:pt x="439" y="608"/>
                      </a:lnTo>
                      <a:lnTo>
                        <a:pt x="439" y="608"/>
                      </a:lnTo>
                      <a:lnTo>
                        <a:pt x="439" y="608"/>
                      </a:lnTo>
                      <a:lnTo>
                        <a:pt x="439" y="603"/>
                      </a:lnTo>
                      <a:lnTo>
                        <a:pt x="439" y="596"/>
                      </a:lnTo>
                      <a:lnTo>
                        <a:pt x="441" y="582"/>
                      </a:lnTo>
                      <a:lnTo>
                        <a:pt x="444" y="563"/>
                      </a:lnTo>
                      <a:lnTo>
                        <a:pt x="448" y="537"/>
                      </a:lnTo>
                      <a:lnTo>
                        <a:pt x="453" y="501"/>
                      </a:lnTo>
                      <a:lnTo>
                        <a:pt x="460" y="456"/>
                      </a:lnTo>
                      <a:lnTo>
                        <a:pt x="470" y="404"/>
                      </a:lnTo>
                      <a:lnTo>
                        <a:pt x="479" y="350"/>
                      </a:lnTo>
                      <a:lnTo>
                        <a:pt x="489" y="293"/>
                      </a:lnTo>
                      <a:lnTo>
                        <a:pt x="496" y="237"/>
                      </a:lnTo>
                      <a:lnTo>
                        <a:pt x="505" y="182"/>
                      </a:lnTo>
                      <a:lnTo>
                        <a:pt x="512" y="135"/>
                      </a:lnTo>
                      <a:lnTo>
                        <a:pt x="519" y="95"/>
                      </a:lnTo>
                      <a:lnTo>
                        <a:pt x="524" y="64"/>
                      </a:lnTo>
                      <a:lnTo>
                        <a:pt x="529" y="41"/>
                      </a:lnTo>
                      <a:lnTo>
                        <a:pt x="531" y="24"/>
                      </a:lnTo>
                      <a:lnTo>
                        <a:pt x="531" y="12"/>
                      </a:lnTo>
                      <a:lnTo>
                        <a:pt x="533" y="5"/>
                      </a:lnTo>
                      <a:lnTo>
                        <a:pt x="533" y="3"/>
                      </a:lnTo>
                      <a:lnTo>
                        <a:pt x="533" y="0"/>
                      </a:lnTo>
                      <a:lnTo>
                        <a:pt x="533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3" name="Freeform 49">
                  <a:extLst>
                    <a:ext uri="{FF2B5EF4-FFF2-40B4-BE49-F238E27FC236}">
                      <a16:creationId xmlns:a16="http://schemas.microsoft.com/office/drawing/2014/main" id="{A231A32A-AB20-45FE-B096-2C190F7475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" y="2585"/>
                  <a:ext cx="439" cy="709"/>
                </a:xfrm>
                <a:custGeom>
                  <a:avLst/>
                  <a:gdLst>
                    <a:gd name="T0" fmla="*/ 437 w 439"/>
                    <a:gd name="T1" fmla="*/ 74 h 709"/>
                    <a:gd name="T2" fmla="*/ 437 w 439"/>
                    <a:gd name="T3" fmla="*/ 74 h 709"/>
                    <a:gd name="T4" fmla="*/ 437 w 439"/>
                    <a:gd name="T5" fmla="*/ 74 h 709"/>
                    <a:gd name="T6" fmla="*/ 437 w 439"/>
                    <a:gd name="T7" fmla="*/ 74 h 709"/>
                    <a:gd name="T8" fmla="*/ 437 w 439"/>
                    <a:gd name="T9" fmla="*/ 74 h 709"/>
                    <a:gd name="T10" fmla="*/ 427 w 439"/>
                    <a:gd name="T11" fmla="*/ 71 h 709"/>
                    <a:gd name="T12" fmla="*/ 404 w 439"/>
                    <a:gd name="T13" fmla="*/ 66 h 709"/>
                    <a:gd name="T14" fmla="*/ 359 w 439"/>
                    <a:gd name="T15" fmla="*/ 59 h 709"/>
                    <a:gd name="T16" fmla="*/ 288 w 439"/>
                    <a:gd name="T17" fmla="*/ 48 h 709"/>
                    <a:gd name="T18" fmla="*/ 207 w 439"/>
                    <a:gd name="T19" fmla="*/ 33 h 709"/>
                    <a:gd name="T20" fmla="*/ 129 w 439"/>
                    <a:gd name="T21" fmla="*/ 22 h 709"/>
                    <a:gd name="T22" fmla="*/ 66 w 439"/>
                    <a:gd name="T23" fmla="*/ 10 h 709"/>
                    <a:gd name="T24" fmla="*/ 28 w 439"/>
                    <a:gd name="T25" fmla="*/ 3 h 709"/>
                    <a:gd name="T26" fmla="*/ 9 w 439"/>
                    <a:gd name="T27" fmla="*/ 0 h 709"/>
                    <a:gd name="T28" fmla="*/ 2 w 439"/>
                    <a:gd name="T29" fmla="*/ 0 h 709"/>
                    <a:gd name="T30" fmla="*/ 0 w 439"/>
                    <a:gd name="T31" fmla="*/ 0 h 709"/>
                    <a:gd name="T32" fmla="*/ 0 w 439"/>
                    <a:gd name="T33" fmla="*/ 0 h 709"/>
                    <a:gd name="T34" fmla="*/ 2 w 439"/>
                    <a:gd name="T35" fmla="*/ 7 h 709"/>
                    <a:gd name="T36" fmla="*/ 4 w 439"/>
                    <a:gd name="T37" fmla="*/ 24 h 709"/>
                    <a:gd name="T38" fmla="*/ 9 w 439"/>
                    <a:gd name="T39" fmla="*/ 55 h 709"/>
                    <a:gd name="T40" fmla="*/ 18 w 439"/>
                    <a:gd name="T41" fmla="*/ 109 h 709"/>
                    <a:gd name="T42" fmla="*/ 28 w 439"/>
                    <a:gd name="T43" fmla="*/ 177 h 709"/>
                    <a:gd name="T44" fmla="*/ 37 w 439"/>
                    <a:gd name="T45" fmla="*/ 258 h 709"/>
                    <a:gd name="T46" fmla="*/ 44 w 439"/>
                    <a:gd name="T47" fmla="*/ 345 h 709"/>
                    <a:gd name="T48" fmla="*/ 49 w 439"/>
                    <a:gd name="T49" fmla="*/ 433 h 709"/>
                    <a:gd name="T50" fmla="*/ 52 w 439"/>
                    <a:gd name="T51" fmla="*/ 518 h 709"/>
                    <a:gd name="T52" fmla="*/ 52 w 439"/>
                    <a:gd name="T53" fmla="*/ 591 h 709"/>
                    <a:gd name="T54" fmla="*/ 52 w 439"/>
                    <a:gd name="T55" fmla="*/ 648 h 709"/>
                    <a:gd name="T56" fmla="*/ 52 w 439"/>
                    <a:gd name="T57" fmla="*/ 683 h 709"/>
                    <a:gd name="T58" fmla="*/ 52 w 439"/>
                    <a:gd name="T59" fmla="*/ 702 h 709"/>
                    <a:gd name="T60" fmla="*/ 52 w 439"/>
                    <a:gd name="T61" fmla="*/ 709 h 709"/>
                    <a:gd name="T62" fmla="*/ 52 w 439"/>
                    <a:gd name="T63" fmla="*/ 709 h 709"/>
                    <a:gd name="T64" fmla="*/ 52 w 439"/>
                    <a:gd name="T65" fmla="*/ 709 h 709"/>
                    <a:gd name="T66" fmla="*/ 59 w 439"/>
                    <a:gd name="T67" fmla="*/ 697 h 709"/>
                    <a:gd name="T68" fmla="*/ 75 w 439"/>
                    <a:gd name="T69" fmla="*/ 669 h 709"/>
                    <a:gd name="T70" fmla="*/ 111 w 439"/>
                    <a:gd name="T71" fmla="*/ 610 h 709"/>
                    <a:gd name="T72" fmla="*/ 167 w 439"/>
                    <a:gd name="T73" fmla="*/ 518 h 709"/>
                    <a:gd name="T74" fmla="*/ 238 w 439"/>
                    <a:gd name="T75" fmla="*/ 402 h 709"/>
                    <a:gd name="T76" fmla="*/ 309 w 439"/>
                    <a:gd name="T77" fmla="*/ 286 h 709"/>
                    <a:gd name="T78" fmla="*/ 370 w 439"/>
                    <a:gd name="T79" fmla="*/ 185 h 709"/>
                    <a:gd name="T80" fmla="*/ 408 w 439"/>
                    <a:gd name="T81" fmla="*/ 121 h 709"/>
                    <a:gd name="T82" fmla="*/ 430 w 439"/>
                    <a:gd name="T83" fmla="*/ 88 h 709"/>
                    <a:gd name="T84" fmla="*/ 437 w 439"/>
                    <a:gd name="T85" fmla="*/ 76 h 709"/>
                    <a:gd name="T86" fmla="*/ 437 w 439"/>
                    <a:gd name="T87" fmla="*/ 76 h 709"/>
                    <a:gd name="T88" fmla="*/ 437 w 439"/>
                    <a:gd name="T89" fmla="*/ 76 h 709"/>
                    <a:gd name="T90" fmla="*/ 437 w 439"/>
                    <a:gd name="T91" fmla="*/ 74 h 709"/>
                    <a:gd name="T92" fmla="*/ 439 w 439"/>
                    <a:gd name="T93" fmla="*/ 74 h 709"/>
                    <a:gd name="T94" fmla="*/ 439 w 439"/>
                    <a:gd name="T95" fmla="*/ 74 h 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9" h="709">
                      <a:moveTo>
                        <a:pt x="439" y="74"/>
                      </a:move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2" y="74"/>
                      </a:lnTo>
                      <a:lnTo>
                        <a:pt x="427" y="71"/>
                      </a:lnTo>
                      <a:lnTo>
                        <a:pt x="418" y="69"/>
                      </a:lnTo>
                      <a:lnTo>
                        <a:pt x="404" y="66"/>
                      </a:lnTo>
                      <a:lnTo>
                        <a:pt x="385" y="64"/>
                      </a:lnTo>
                      <a:lnTo>
                        <a:pt x="359" y="59"/>
                      </a:lnTo>
                      <a:lnTo>
                        <a:pt x="326" y="55"/>
                      </a:lnTo>
                      <a:lnTo>
                        <a:pt x="288" y="48"/>
                      </a:lnTo>
                      <a:lnTo>
                        <a:pt x="248" y="40"/>
                      </a:lnTo>
                      <a:lnTo>
                        <a:pt x="207" y="33"/>
                      </a:lnTo>
                      <a:lnTo>
                        <a:pt x="167" y="26"/>
                      </a:lnTo>
                      <a:lnTo>
                        <a:pt x="129" y="22"/>
                      </a:lnTo>
                      <a:lnTo>
                        <a:pt x="94" y="14"/>
                      </a:lnTo>
                      <a:lnTo>
                        <a:pt x="66" y="10"/>
                      </a:lnTo>
                      <a:lnTo>
                        <a:pt x="44" y="7"/>
                      </a:lnTo>
                      <a:lnTo>
                        <a:pt x="28" y="3"/>
                      </a:lnTo>
                      <a:lnTo>
                        <a:pt x="16" y="3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2" y="7"/>
                      </a:lnTo>
                      <a:lnTo>
                        <a:pt x="2" y="12"/>
                      </a:lnTo>
                      <a:lnTo>
                        <a:pt x="4" y="24"/>
                      </a:lnTo>
                      <a:lnTo>
                        <a:pt x="7" y="38"/>
                      </a:lnTo>
                      <a:lnTo>
                        <a:pt x="9" y="55"/>
                      </a:lnTo>
                      <a:lnTo>
                        <a:pt x="14" y="78"/>
                      </a:lnTo>
                      <a:lnTo>
                        <a:pt x="18" y="109"/>
                      </a:lnTo>
                      <a:lnTo>
                        <a:pt x="23" y="142"/>
                      </a:lnTo>
                      <a:lnTo>
                        <a:pt x="28" y="177"/>
                      </a:lnTo>
                      <a:lnTo>
                        <a:pt x="33" y="215"/>
                      </a:lnTo>
                      <a:lnTo>
                        <a:pt x="37" y="258"/>
                      </a:lnTo>
                      <a:lnTo>
                        <a:pt x="42" y="300"/>
                      </a:lnTo>
                      <a:lnTo>
                        <a:pt x="44" y="345"/>
                      </a:lnTo>
                      <a:lnTo>
                        <a:pt x="47" y="390"/>
                      </a:lnTo>
                      <a:lnTo>
                        <a:pt x="49" y="433"/>
                      </a:lnTo>
                      <a:lnTo>
                        <a:pt x="52" y="475"/>
                      </a:lnTo>
                      <a:lnTo>
                        <a:pt x="52" y="518"/>
                      </a:lnTo>
                      <a:lnTo>
                        <a:pt x="52" y="555"/>
                      </a:lnTo>
                      <a:lnTo>
                        <a:pt x="52" y="591"/>
                      </a:lnTo>
                      <a:lnTo>
                        <a:pt x="52" y="622"/>
                      </a:lnTo>
                      <a:lnTo>
                        <a:pt x="52" y="648"/>
                      </a:lnTo>
                      <a:lnTo>
                        <a:pt x="52" y="669"/>
                      </a:lnTo>
                      <a:lnTo>
                        <a:pt x="52" y="683"/>
                      </a:lnTo>
                      <a:lnTo>
                        <a:pt x="52" y="695"/>
                      </a:lnTo>
                      <a:lnTo>
                        <a:pt x="52" y="702"/>
                      </a:lnTo>
                      <a:lnTo>
                        <a:pt x="52" y="707"/>
                      </a:lnTo>
                      <a:lnTo>
                        <a:pt x="52" y="709"/>
                      </a:lnTo>
                      <a:lnTo>
                        <a:pt x="52" y="709"/>
                      </a:lnTo>
                      <a:lnTo>
                        <a:pt x="52" y="709"/>
                      </a:lnTo>
                      <a:lnTo>
                        <a:pt x="52" y="709"/>
                      </a:lnTo>
                      <a:lnTo>
                        <a:pt x="52" y="709"/>
                      </a:lnTo>
                      <a:lnTo>
                        <a:pt x="54" y="704"/>
                      </a:lnTo>
                      <a:lnTo>
                        <a:pt x="59" y="697"/>
                      </a:lnTo>
                      <a:lnTo>
                        <a:pt x="66" y="685"/>
                      </a:lnTo>
                      <a:lnTo>
                        <a:pt x="75" y="669"/>
                      </a:lnTo>
                      <a:lnTo>
                        <a:pt x="92" y="643"/>
                      </a:lnTo>
                      <a:lnTo>
                        <a:pt x="111" y="610"/>
                      </a:lnTo>
                      <a:lnTo>
                        <a:pt x="137" y="567"/>
                      </a:lnTo>
                      <a:lnTo>
                        <a:pt x="167" y="518"/>
                      </a:lnTo>
                      <a:lnTo>
                        <a:pt x="203" y="461"/>
                      </a:lnTo>
                      <a:lnTo>
                        <a:pt x="238" y="402"/>
                      </a:lnTo>
                      <a:lnTo>
                        <a:pt x="274" y="343"/>
                      </a:lnTo>
                      <a:lnTo>
                        <a:pt x="309" y="286"/>
                      </a:lnTo>
                      <a:lnTo>
                        <a:pt x="342" y="232"/>
                      </a:lnTo>
                      <a:lnTo>
                        <a:pt x="370" y="185"/>
                      </a:lnTo>
                      <a:lnTo>
                        <a:pt x="392" y="149"/>
                      </a:lnTo>
                      <a:lnTo>
                        <a:pt x="408" y="121"/>
                      </a:lnTo>
                      <a:lnTo>
                        <a:pt x="420" y="102"/>
                      </a:lnTo>
                      <a:lnTo>
                        <a:pt x="430" y="88"/>
                      </a:lnTo>
                      <a:lnTo>
                        <a:pt x="434" y="81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6"/>
                      </a:lnTo>
                      <a:lnTo>
                        <a:pt x="437" y="74"/>
                      </a:lnTo>
                      <a:lnTo>
                        <a:pt x="437" y="74"/>
                      </a:lnTo>
                      <a:lnTo>
                        <a:pt x="439" y="74"/>
                      </a:lnTo>
                      <a:lnTo>
                        <a:pt x="439" y="74"/>
                      </a:lnTo>
                      <a:lnTo>
                        <a:pt x="439" y="74"/>
                      </a:lnTo>
                      <a:lnTo>
                        <a:pt x="439" y="7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4" name="Freeform 50">
                  <a:extLst>
                    <a:ext uri="{FF2B5EF4-FFF2-40B4-BE49-F238E27FC236}">
                      <a16:creationId xmlns:a16="http://schemas.microsoft.com/office/drawing/2014/main" id="{01390A4A-4FA3-450D-9FCE-E3F550002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0" y="2051"/>
                  <a:ext cx="773" cy="610"/>
                </a:xfrm>
                <a:custGeom>
                  <a:avLst/>
                  <a:gdLst>
                    <a:gd name="T0" fmla="*/ 770 w 773"/>
                    <a:gd name="T1" fmla="*/ 140 h 610"/>
                    <a:gd name="T2" fmla="*/ 766 w 773"/>
                    <a:gd name="T3" fmla="*/ 140 h 610"/>
                    <a:gd name="T4" fmla="*/ 747 w 773"/>
                    <a:gd name="T5" fmla="*/ 137 h 610"/>
                    <a:gd name="T6" fmla="*/ 711 w 773"/>
                    <a:gd name="T7" fmla="*/ 133 h 610"/>
                    <a:gd name="T8" fmla="*/ 657 w 773"/>
                    <a:gd name="T9" fmla="*/ 126 h 610"/>
                    <a:gd name="T10" fmla="*/ 586 w 773"/>
                    <a:gd name="T11" fmla="*/ 116 h 610"/>
                    <a:gd name="T12" fmla="*/ 506 w 773"/>
                    <a:gd name="T13" fmla="*/ 104 h 610"/>
                    <a:gd name="T14" fmla="*/ 421 w 773"/>
                    <a:gd name="T15" fmla="*/ 88 h 610"/>
                    <a:gd name="T16" fmla="*/ 338 w 773"/>
                    <a:gd name="T17" fmla="*/ 69 h 610"/>
                    <a:gd name="T18" fmla="*/ 262 w 773"/>
                    <a:gd name="T19" fmla="*/ 50 h 610"/>
                    <a:gd name="T20" fmla="*/ 199 w 773"/>
                    <a:gd name="T21" fmla="*/ 31 h 610"/>
                    <a:gd name="T22" fmla="*/ 151 w 773"/>
                    <a:gd name="T23" fmla="*/ 17 h 610"/>
                    <a:gd name="T24" fmla="*/ 121 w 773"/>
                    <a:gd name="T25" fmla="*/ 8 h 610"/>
                    <a:gd name="T26" fmla="*/ 107 w 773"/>
                    <a:gd name="T27" fmla="*/ 3 h 610"/>
                    <a:gd name="T28" fmla="*/ 99 w 773"/>
                    <a:gd name="T29" fmla="*/ 3 h 610"/>
                    <a:gd name="T30" fmla="*/ 99 w 773"/>
                    <a:gd name="T31" fmla="*/ 0 h 610"/>
                    <a:gd name="T32" fmla="*/ 99 w 773"/>
                    <a:gd name="T33" fmla="*/ 3 h 610"/>
                    <a:gd name="T34" fmla="*/ 97 w 773"/>
                    <a:gd name="T35" fmla="*/ 12 h 610"/>
                    <a:gd name="T36" fmla="*/ 92 w 773"/>
                    <a:gd name="T37" fmla="*/ 41 h 610"/>
                    <a:gd name="T38" fmla="*/ 83 w 773"/>
                    <a:gd name="T39" fmla="*/ 95 h 610"/>
                    <a:gd name="T40" fmla="*/ 69 w 773"/>
                    <a:gd name="T41" fmla="*/ 185 h 610"/>
                    <a:gd name="T42" fmla="*/ 52 w 773"/>
                    <a:gd name="T43" fmla="*/ 293 h 610"/>
                    <a:gd name="T44" fmla="*/ 33 w 773"/>
                    <a:gd name="T45" fmla="*/ 407 h 610"/>
                    <a:gd name="T46" fmla="*/ 19 w 773"/>
                    <a:gd name="T47" fmla="*/ 501 h 610"/>
                    <a:gd name="T48" fmla="*/ 10 w 773"/>
                    <a:gd name="T49" fmla="*/ 563 h 610"/>
                    <a:gd name="T50" fmla="*/ 3 w 773"/>
                    <a:gd name="T51" fmla="*/ 596 h 610"/>
                    <a:gd name="T52" fmla="*/ 3 w 773"/>
                    <a:gd name="T53" fmla="*/ 608 h 610"/>
                    <a:gd name="T54" fmla="*/ 0 w 773"/>
                    <a:gd name="T55" fmla="*/ 610 h 610"/>
                    <a:gd name="T56" fmla="*/ 0 w 773"/>
                    <a:gd name="T57" fmla="*/ 610 h 610"/>
                    <a:gd name="T58" fmla="*/ 3 w 773"/>
                    <a:gd name="T59" fmla="*/ 610 h 610"/>
                    <a:gd name="T60" fmla="*/ 3 w 773"/>
                    <a:gd name="T61" fmla="*/ 610 h 610"/>
                    <a:gd name="T62" fmla="*/ 3 w 773"/>
                    <a:gd name="T63" fmla="*/ 610 h 610"/>
                    <a:gd name="T64" fmla="*/ 3 w 773"/>
                    <a:gd name="T65" fmla="*/ 610 h 610"/>
                    <a:gd name="T66" fmla="*/ 3 w 773"/>
                    <a:gd name="T67" fmla="*/ 610 h 610"/>
                    <a:gd name="T68" fmla="*/ 3 w 773"/>
                    <a:gd name="T69" fmla="*/ 610 h 610"/>
                    <a:gd name="T70" fmla="*/ 3 w 773"/>
                    <a:gd name="T71" fmla="*/ 610 h 610"/>
                    <a:gd name="T72" fmla="*/ 5 w 773"/>
                    <a:gd name="T73" fmla="*/ 608 h 610"/>
                    <a:gd name="T74" fmla="*/ 19 w 773"/>
                    <a:gd name="T75" fmla="*/ 600 h 610"/>
                    <a:gd name="T76" fmla="*/ 57 w 773"/>
                    <a:gd name="T77" fmla="*/ 577 h 610"/>
                    <a:gd name="T78" fmla="*/ 130 w 773"/>
                    <a:gd name="T79" fmla="*/ 532 h 610"/>
                    <a:gd name="T80" fmla="*/ 246 w 773"/>
                    <a:gd name="T81" fmla="*/ 461 h 610"/>
                    <a:gd name="T82" fmla="*/ 388 w 773"/>
                    <a:gd name="T83" fmla="*/ 374 h 610"/>
                    <a:gd name="T84" fmla="*/ 529 w 773"/>
                    <a:gd name="T85" fmla="*/ 289 h 610"/>
                    <a:gd name="T86" fmla="*/ 645 w 773"/>
                    <a:gd name="T87" fmla="*/ 218 h 610"/>
                    <a:gd name="T88" fmla="*/ 718 w 773"/>
                    <a:gd name="T89" fmla="*/ 173 h 610"/>
                    <a:gd name="T90" fmla="*/ 756 w 773"/>
                    <a:gd name="T91" fmla="*/ 149 h 610"/>
                    <a:gd name="T92" fmla="*/ 770 w 773"/>
                    <a:gd name="T93" fmla="*/ 142 h 610"/>
                    <a:gd name="T94" fmla="*/ 773 w 773"/>
                    <a:gd name="T95" fmla="*/ 140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73" h="610">
                      <a:moveTo>
                        <a:pt x="773" y="140"/>
                      </a:moveTo>
                      <a:lnTo>
                        <a:pt x="770" y="140"/>
                      </a:lnTo>
                      <a:lnTo>
                        <a:pt x="768" y="140"/>
                      </a:lnTo>
                      <a:lnTo>
                        <a:pt x="766" y="140"/>
                      </a:lnTo>
                      <a:lnTo>
                        <a:pt x="759" y="137"/>
                      </a:lnTo>
                      <a:lnTo>
                        <a:pt x="747" y="137"/>
                      </a:lnTo>
                      <a:lnTo>
                        <a:pt x="733" y="135"/>
                      </a:lnTo>
                      <a:lnTo>
                        <a:pt x="711" y="133"/>
                      </a:lnTo>
                      <a:lnTo>
                        <a:pt x="688" y="130"/>
                      </a:lnTo>
                      <a:lnTo>
                        <a:pt x="657" y="126"/>
                      </a:lnTo>
                      <a:lnTo>
                        <a:pt x="622" y="121"/>
                      </a:lnTo>
                      <a:lnTo>
                        <a:pt x="586" y="116"/>
                      </a:lnTo>
                      <a:lnTo>
                        <a:pt x="546" y="111"/>
                      </a:lnTo>
                      <a:lnTo>
                        <a:pt x="506" y="104"/>
                      </a:lnTo>
                      <a:lnTo>
                        <a:pt x="463" y="97"/>
                      </a:lnTo>
                      <a:lnTo>
                        <a:pt x="421" y="88"/>
                      </a:lnTo>
                      <a:lnTo>
                        <a:pt x="378" y="78"/>
                      </a:lnTo>
                      <a:lnTo>
                        <a:pt x="338" y="69"/>
                      </a:lnTo>
                      <a:lnTo>
                        <a:pt x="300" y="59"/>
                      </a:lnTo>
                      <a:lnTo>
                        <a:pt x="262" y="50"/>
                      </a:lnTo>
                      <a:lnTo>
                        <a:pt x="229" y="41"/>
                      </a:lnTo>
                      <a:lnTo>
                        <a:pt x="199" y="31"/>
                      </a:lnTo>
                      <a:lnTo>
                        <a:pt x="173" y="24"/>
                      </a:lnTo>
                      <a:lnTo>
                        <a:pt x="151" y="17"/>
                      </a:lnTo>
                      <a:lnTo>
                        <a:pt x="133" y="12"/>
                      </a:lnTo>
                      <a:lnTo>
                        <a:pt x="121" y="8"/>
                      </a:lnTo>
                      <a:lnTo>
                        <a:pt x="111" y="5"/>
                      </a:lnTo>
                      <a:lnTo>
                        <a:pt x="107" y="3"/>
                      </a:lnTo>
                      <a:lnTo>
                        <a:pt x="102" y="3"/>
                      </a:lnTo>
                      <a:lnTo>
                        <a:pt x="99" y="3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99" y="3"/>
                      </a:lnTo>
                      <a:lnTo>
                        <a:pt x="99" y="3"/>
                      </a:lnTo>
                      <a:lnTo>
                        <a:pt x="97" y="5"/>
                      </a:lnTo>
                      <a:lnTo>
                        <a:pt x="97" y="12"/>
                      </a:lnTo>
                      <a:lnTo>
                        <a:pt x="95" y="24"/>
                      </a:lnTo>
                      <a:lnTo>
                        <a:pt x="92" y="41"/>
                      </a:lnTo>
                      <a:lnTo>
                        <a:pt x="90" y="64"/>
                      </a:lnTo>
                      <a:lnTo>
                        <a:pt x="83" y="95"/>
                      </a:lnTo>
                      <a:lnTo>
                        <a:pt x="78" y="135"/>
                      </a:lnTo>
                      <a:lnTo>
                        <a:pt x="69" y="185"/>
                      </a:lnTo>
                      <a:lnTo>
                        <a:pt x="62" y="237"/>
                      </a:lnTo>
                      <a:lnTo>
                        <a:pt x="52" y="293"/>
                      </a:lnTo>
                      <a:lnTo>
                        <a:pt x="43" y="350"/>
                      </a:lnTo>
                      <a:lnTo>
                        <a:pt x="33" y="407"/>
                      </a:lnTo>
                      <a:lnTo>
                        <a:pt x="26" y="456"/>
                      </a:lnTo>
                      <a:lnTo>
                        <a:pt x="19" y="501"/>
                      </a:lnTo>
                      <a:lnTo>
                        <a:pt x="12" y="537"/>
                      </a:lnTo>
                      <a:lnTo>
                        <a:pt x="10" y="563"/>
                      </a:lnTo>
                      <a:lnTo>
                        <a:pt x="5" y="582"/>
                      </a:lnTo>
                      <a:lnTo>
                        <a:pt x="3" y="596"/>
                      </a:lnTo>
                      <a:lnTo>
                        <a:pt x="3" y="603"/>
                      </a:lnTo>
                      <a:lnTo>
                        <a:pt x="3" y="608"/>
                      </a:lnTo>
                      <a:lnTo>
                        <a:pt x="0" y="608"/>
                      </a:lnTo>
                      <a:lnTo>
                        <a:pt x="0" y="610"/>
                      </a:lnTo>
                      <a:lnTo>
                        <a:pt x="0" y="610"/>
                      </a:lnTo>
                      <a:lnTo>
                        <a:pt x="0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3" y="610"/>
                      </a:lnTo>
                      <a:lnTo>
                        <a:pt x="5" y="608"/>
                      </a:lnTo>
                      <a:lnTo>
                        <a:pt x="10" y="605"/>
                      </a:lnTo>
                      <a:lnTo>
                        <a:pt x="19" y="600"/>
                      </a:lnTo>
                      <a:lnTo>
                        <a:pt x="33" y="591"/>
                      </a:lnTo>
                      <a:lnTo>
                        <a:pt x="57" y="577"/>
                      </a:lnTo>
                      <a:lnTo>
                        <a:pt x="88" y="558"/>
                      </a:lnTo>
                      <a:lnTo>
                        <a:pt x="130" y="532"/>
                      </a:lnTo>
                      <a:lnTo>
                        <a:pt x="185" y="499"/>
                      </a:lnTo>
                      <a:lnTo>
                        <a:pt x="246" y="461"/>
                      </a:lnTo>
                      <a:lnTo>
                        <a:pt x="317" y="419"/>
                      </a:lnTo>
                      <a:lnTo>
                        <a:pt x="388" y="374"/>
                      </a:lnTo>
                      <a:lnTo>
                        <a:pt x="461" y="331"/>
                      </a:lnTo>
                      <a:lnTo>
                        <a:pt x="529" y="289"/>
                      </a:lnTo>
                      <a:lnTo>
                        <a:pt x="591" y="251"/>
                      </a:lnTo>
                      <a:lnTo>
                        <a:pt x="645" y="218"/>
                      </a:lnTo>
                      <a:lnTo>
                        <a:pt x="688" y="192"/>
                      </a:lnTo>
                      <a:lnTo>
                        <a:pt x="718" y="173"/>
                      </a:lnTo>
                      <a:lnTo>
                        <a:pt x="742" y="159"/>
                      </a:lnTo>
                      <a:lnTo>
                        <a:pt x="756" y="149"/>
                      </a:lnTo>
                      <a:lnTo>
                        <a:pt x="766" y="145"/>
                      </a:lnTo>
                      <a:lnTo>
                        <a:pt x="770" y="142"/>
                      </a:lnTo>
                      <a:lnTo>
                        <a:pt x="773" y="140"/>
                      </a:lnTo>
                      <a:lnTo>
                        <a:pt x="773" y="140"/>
                      </a:lnTo>
                      <a:lnTo>
                        <a:pt x="773" y="14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5" name="Freeform 51">
                  <a:extLst>
                    <a:ext uri="{FF2B5EF4-FFF2-40B4-BE49-F238E27FC236}">
                      <a16:creationId xmlns:a16="http://schemas.microsoft.com/office/drawing/2014/main" id="{40A26AC0-BDF4-426A-80DC-CBFF6C676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5" y="2659"/>
                  <a:ext cx="645" cy="876"/>
                </a:xfrm>
                <a:custGeom>
                  <a:avLst/>
                  <a:gdLst>
                    <a:gd name="T0" fmla="*/ 643 w 645"/>
                    <a:gd name="T1" fmla="*/ 869 h 876"/>
                    <a:gd name="T2" fmla="*/ 633 w 645"/>
                    <a:gd name="T3" fmla="*/ 841 h 876"/>
                    <a:gd name="T4" fmla="*/ 617 w 645"/>
                    <a:gd name="T5" fmla="*/ 779 h 876"/>
                    <a:gd name="T6" fmla="*/ 584 w 645"/>
                    <a:gd name="T7" fmla="*/ 668 h 876"/>
                    <a:gd name="T8" fmla="*/ 539 w 645"/>
                    <a:gd name="T9" fmla="*/ 517 h 876"/>
                    <a:gd name="T10" fmla="*/ 492 w 645"/>
                    <a:gd name="T11" fmla="*/ 354 h 876"/>
                    <a:gd name="T12" fmla="*/ 447 w 645"/>
                    <a:gd name="T13" fmla="*/ 205 h 876"/>
                    <a:gd name="T14" fmla="*/ 416 w 645"/>
                    <a:gd name="T15" fmla="*/ 96 h 876"/>
                    <a:gd name="T16" fmla="*/ 399 w 645"/>
                    <a:gd name="T17" fmla="*/ 35 h 876"/>
                    <a:gd name="T18" fmla="*/ 390 w 645"/>
                    <a:gd name="T19" fmla="*/ 7 h 876"/>
                    <a:gd name="T20" fmla="*/ 390 w 645"/>
                    <a:gd name="T21" fmla="*/ 0 h 876"/>
                    <a:gd name="T22" fmla="*/ 390 w 645"/>
                    <a:gd name="T23" fmla="*/ 0 h 876"/>
                    <a:gd name="T24" fmla="*/ 388 w 645"/>
                    <a:gd name="T25" fmla="*/ 0 h 876"/>
                    <a:gd name="T26" fmla="*/ 388 w 645"/>
                    <a:gd name="T27" fmla="*/ 0 h 876"/>
                    <a:gd name="T28" fmla="*/ 388 w 645"/>
                    <a:gd name="T29" fmla="*/ 0 h 876"/>
                    <a:gd name="T30" fmla="*/ 388 w 645"/>
                    <a:gd name="T31" fmla="*/ 0 h 876"/>
                    <a:gd name="T32" fmla="*/ 388 w 645"/>
                    <a:gd name="T33" fmla="*/ 0 h 876"/>
                    <a:gd name="T34" fmla="*/ 388 w 645"/>
                    <a:gd name="T35" fmla="*/ 0 h 876"/>
                    <a:gd name="T36" fmla="*/ 388 w 645"/>
                    <a:gd name="T37" fmla="*/ 0 h 876"/>
                    <a:gd name="T38" fmla="*/ 388 w 645"/>
                    <a:gd name="T39" fmla="*/ 0 h 876"/>
                    <a:gd name="T40" fmla="*/ 383 w 645"/>
                    <a:gd name="T41" fmla="*/ 4 h 876"/>
                    <a:gd name="T42" fmla="*/ 371 w 645"/>
                    <a:gd name="T43" fmla="*/ 26 h 876"/>
                    <a:gd name="T44" fmla="*/ 343 w 645"/>
                    <a:gd name="T45" fmla="*/ 73 h 876"/>
                    <a:gd name="T46" fmla="*/ 291 w 645"/>
                    <a:gd name="T47" fmla="*/ 155 h 876"/>
                    <a:gd name="T48" fmla="*/ 225 w 645"/>
                    <a:gd name="T49" fmla="*/ 269 h 876"/>
                    <a:gd name="T50" fmla="*/ 151 w 645"/>
                    <a:gd name="T51" fmla="*/ 387 h 876"/>
                    <a:gd name="T52" fmla="*/ 88 w 645"/>
                    <a:gd name="T53" fmla="*/ 493 h 876"/>
                    <a:gd name="T54" fmla="*/ 40 w 645"/>
                    <a:gd name="T55" fmla="*/ 569 h 876"/>
                    <a:gd name="T56" fmla="*/ 17 w 645"/>
                    <a:gd name="T57" fmla="*/ 611 h 876"/>
                    <a:gd name="T58" fmla="*/ 5 w 645"/>
                    <a:gd name="T59" fmla="*/ 630 h 876"/>
                    <a:gd name="T60" fmla="*/ 0 w 645"/>
                    <a:gd name="T61" fmla="*/ 635 h 876"/>
                    <a:gd name="T62" fmla="*/ 0 w 645"/>
                    <a:gd name="T63" fmla="*/ 635 h 876"/>
                    <a:gd name="T64" fmla="*/ 5 w 645"/>
                    <a:gd name="T65" fmla="*/ 635 h 876"/>
                    <a:gd name="T66" fmla="*/ 14 w 645"/>
                    <a:gd name="T67" fmla="*/ 637 h 876"/>
                    <a:gd name="T68" fmla="*/ 36 w 645"/>
                    <a:gd name="T69" fmla="*/ 644 h 876"/>
                    <a:gd name="T70" fmla="*/ 76 w 645"/>
                    <a:gd name="T71" fmla="*/ 656 h 876"/>
                    <a:gd name="T72" fmla="*/ 132 w 645"/>
                    <a:gd name="T73" fmla="*/ 673 h 876"/>
                    <a:gd name="T74" fmla="*/ 203 w 645"/>
                    <a:gd name="T75" fmla="*/ 694 h 876"/>
                    <a:gd name="T76" fmla="*/ 281 w 645"/>
                    <a:gd name="T77" fmla="*/ 722 h 876"/>
                    <a:gd name="T78" fmla="*/ 362 w 645"/>
                    <a:gd name="T79" fmla="*/ 751 h 876"/>
                    <a:gd name="T80" fmla="*/ 440 w 645"/>
                    <a:gd name="T81" fmla="*/ 784 h 876"/>
                    <a:gd name="T82" fmla="*/ 508 w 645"/>
                    <a:gd name="T83" fmla="*/ 815 h 876"/>
                    <a:gd name="T84" fmla="*/ 567 w 645"/>
                    <a:gd name="T85" fmla="*/ 841 h 876"/>
                    <a:gd name="T86" fmla="*/ 607 w 645"/>
                    <a:gd name="T87" fmla="*/ 859 h 876"/>
                    <a:gd name="T88" fmla="*/ 631 w 645"/>
                    <a:gd name="T89" fmla="*/ 871 h 876"/>
                    <a:gd name="T90" fmla="*/ 640 w 645"/>
                    <a:gd name="T91" fmla="*/ 876 h 876"/>
                    <a:gd name="T92" fmla="*/ 643 w 645"/>
                    <a:gd name="T93" fmla="*/ 876 h 876"/>
                    <a:gd name="T94" fmla="*/ 645 w 645"/>
                    <a:gd name="T95" fmla="*/ 876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45" h="876">
                      <a:moveTo>
                        <a:pt x="643" y="874"/>
                      </a:moveTo>
                      <a:lnTo>
                        <a:pt x="643" y="869"/>
                      </a:lnTo>
                      <a:lnTo>
                        <a:pt x="638" y="859"/>
                      </a:lnTo>
                      <a:lnTo>
                        <a:pt x="633" y="841"/>
                      </a:lnTo>
                      <a:lnTo>
                        <a:pt x="626" y="815"/>
                      </a:lnTo>
                      <a:lnTo>
                        <a:pt x="617" y="779"/>
                      </a:lnTo>
                      <a:lnTo>
                        <a:pt x="603" y="732"/>
                      </a:lnTo>
                      <a:lnTo>
                        <a:pt x="584" y="668"/>
                      </a:lnTo>
                      <a:lnTo>
                        <a:pt x="562" y="597"/>
                      </a:lnTo>
                      <a:lnTo>
                        <a:pt x="539" y="517"/>
                      </a:lnTo>
                      <a:lnTo>
                        <a:pt x="515" y="437"/>
                      </a:lnTo>
                      <a:lnTo>
                        <a:pt x="492" y="354"/>
                      </a:lnTo>
                      <a:lnTo>
                        <a:pt x="468" y="276"/>
                      </a:lnTo>
                      <a:lnTo>
                        <a:pt x="447" y="205"/>
                      </a:lnTo>
                      <a:lnTo>
                        <a:pt x="430" y="144"/>
                      </a:lnTo>
                      <a:lnTo>
                        <a:pt x="416" y="96"/>
                      </a:lnTo>
                      <a:lnTo>
                        <a:pt x="407" y="61"/>
                      </a:lnTo>
                      <a:lnTo>
                        <a:pt x="399" y="35"/>
                      </a:lnTo>
                      <a:lnTo>
                        <a:pt x="395" y="18"/>
                      </a:lnTo>
                      <a:lnTo>
                        <a:pt x="390" y="7"/>
                      </a:lnTo>
                      <a:lnTo>
                        <a:pt x="390" y="2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85" y="2"/>
                      </a:lnTo>
                      <a:lnTo>
                        <a:pt x="383" y="4"/>
                      </a:lnTo>
                      <a:lnTo>
                        <a:pt x="378" y="14"/>
                      </a:lnTo>
                      <a:lnTo>
                        <a:pt x="371" y="26"/>
                      </a:lnTo>
                      <a:lnTo>
                        <a:pt x="359" y="47"/>
                      </a:lnTo>
                      <a:lnTo>
                        <a:pt x="343" y="73"/>
                      </a:lnTo>
                      <a:lnTo>
                        <a:pt x="319" y="111"/>
                      </a:lnTo>
                      <a:lnTo>
                        <a:pt x="291" y="155"/>
                      </a:lnTo>
                      <a:lnTo>
                        <a:pt x="260" y="210"/>
                      </a:lnTo>
                      <a:lnTo>
                        <a:pt x="225" y="269"/>
                      </a:lnTo>
                      <a:lnTo>
                        <a:pt x="187" y="328"/>
                      </a:lnTo>
                      <a:lnTo>
                        <a:pt x="151" y="387"/>
                      </a:lnTo>
                      <a:lnTo>
                        <a:pt x="118" y="441"/>
                      </a:lnTo>
                      <a:lnTo>
                        <a:pt x="88" y="493"/>
                      </a:lnTo>
                      <a:lnTo>
                        <a:pt x="62" y="536"/>
                      </a:lnTo>
                      <a:lnTo>
                        <a:pt x="40" y="569"/>
                      </a:lnTo>
                      <a:lnTo>
                        <a:pt x="26" y="592"/>
                      </a:lnTo>
                      <a:lnTo>
                        <a:pt x="17" y="611"/>
                      </a:lnTo>
                      <a:lnTo>
                        <a:pt x="7" y="623"/>
                      </a:lnTo>
                      <a:lnTo>
                        <a:pt x="5" y="630"/>
                      </a:lnTo>
                      <a:lnTo>
                        <a:pt x="3" y="633"/>
                      </a:lnTo>
                      <a:lnTo>
                        <a:pt x="0" y="635"/>
                      </a:lnTo>
                      <a:lnTo>
                        <a:pt x="0" y="635"/>
                      </a:lnTo>
                      <a:lnTo>
                        <a:pt x="0" y="635"/>
                      </a:lnTo>
                      <a:lnTo>
                        <a:pt x="3" y="635"/>
                      </a:lnTo>
                      <a:lnTo>
                        <a:pt x="5" y="635"/>
                      </a:lnTo>
                      <a:lnTo>
                        <a:pt x="7" y="637"/>
                      </a:lnTo>
                      <a:lnTo>
                        <a:pt x="14" y="637"/>
                      </a:lnTo>
                      <a:lnTo>
                        <a:pt x="24" y="642"/>
                      </a:lnTo>
                      <a:lnTo>
                        <a:pt x="36" y="644"/>
                      </a:lnTo>
                      <a:lnTo>
                        <a:pt x="55" y="649"/>
                      </a:lnTo>
                      <a:lnTo>
                        <a:pt x="76" y="656"/>
                      </a:lnTo>
                      <a:lnTo>
                        <a:pt x="102" y="663"/>
                      </a:lnTo>
                      <a:lnTo>
                        <a:pt x="132" y="673"/>
                      </a:lnTo>
                      <a:lnTo>
                        <a:pt x="168" y="685"/>
                      </a:lnTo>
                      <a:lnTo>
                        <a:pt x="203" y="694"/>
                      </a:lnTo>
                      <a:lnTo>
                        <a:pt x="241" y="708"/>
                      </a:lnTo>
                      <a:lnTo>
                        <a:pt x="281" y="722"/>
                      </a:lnTo>
                      <a:lnTo>
                        <a:pt x="321" y="737"/>
                      </a:lnTo>
                      <a:lnTo>
                        <a:pt x="362" y="751"/>
                      </a:lnTo>
                      <a:lnTo>
                        <a:pt x="402" y="767"/>
                      </a:lnTo>
                      <a:lnTo>
                        <a:pt x="440" y="784"/>
                      </a:lnTo>
                      <a:lnTo>
                        <a:pt x="475" y="798"/>
                      </a:lnTo>
                      <a:lnTo>
                        <a:pt x="508" y="815"/>
                      </a:lnTo>
                      <a:lnTo>
                        <a:pt x="539" y="829"/>
                      </a:lnTo>
                      <a:lnTo>
                        <a:pt x="567" y="841"/>
                      </a:lnTo>
                      <a:lnTo>
                        <a:pt x="588" y="852"/>
                      </a:lnTo>
                      <a:lnTo>
                        <a:pt x="607" y="859"/>
                      </a:lnTo>
                      <a:lnTo>
                        <a:pt x="621" y="867"/>
                      </a:lnTo>
                      <a:lnTo>
                        <a:pt x="631" y="871"/>
                      </a:lnTo>
                      <a:lnTo>
                        <a:pt x="638" y="874"/>
                      </a:lnTo>
                      <a:lnTo>
                        <a:pt x="640" y="876"/>
                      </a:lnTo>
                      <a:lnTo>
                        <a:pt x="643" y="876"/>
                      </a:lnTo>
                      <a:lnTo>
                        <a:pt x="643" y="876"/>
                      </a:lnTo>
                      <a:lnTo>
                        <a:pt x="645" y="876"/>
                      </a:lnTo>
                      <a:lnTo>
                        <a:pt x="645" y="876"/>
                      </a:lnTo>
                      <a:lnTo>
                        <a:pt x="643" y="87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6" name="Freeform 52">
                  <a:extLst>
                    <a:ext uri="{FF2B5EF4-FFF2-40B4-BE49-F238E27FC236}">
                      <a16:creationId xmlns:a16="http://schemas.microsoft.com/office/drawing/2014/main" id="{D966A31D-BC9B-4612-A1D2-A999BA5F8D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0" y="2659"/>
                  <a:ext cx="889" cy="876"/>
                </a:xfrm>
                <a:custGeom>
                  <a:avLst/>
                  <a:gdLst>
                    <a:gd name="T0" fmla="*/ 886 w 889"/>
                    <a:gd name="T1" fmla="*/ 304 h 876"/>
                    <a:gd name="T2" fmla="*/ 870 w 889"/>
                    <a:gd name="T3" fmla="*/ 300 h 876"/>
                    <a:gd name="T4" fmla="*/ 825 w 889"/>
                    <a:gd name="T5" fmla="*/ 283 h 876"/>
                    <a:gd name="T6" fmla="*/ 737 w 889"/>
                    <a:gd name="T7" fmla="*/ 252 h 876"/>
                    <a:gd name="T8" fmla="*/ 598 w 889"/>
                    <a:gd name="T9" fmla="*/ 205 h 876"/>
                    <a:gd name="T10" fmla="*/ 435 w 889"/>
                    <a:gd name="T11" fmla="*/ 148 h 876"/>
                    <a:gd name="T12" fmla="*/ 274 w 889"/>
                    <a:gd name="T13" fmla="*/ 94 h 876"/>
                    <a:gd name="T14" fmla="*/ 142 w 889"/>
                    <a:gd name="T15" fmla="*/ 47 h 876"/>
                    <a:gd name="T16" fmla="*/ 62 w 889"/>
                    <a:gd name="T17" fmla="*/ 18 h 876"/>
                    <a:gd name="T18" fmla="*/ 19 w 889"/>
                    <a:gd name="T19" fmla="*/ 4 h 876"/>
                    <a:gd name="T20" fmla="*/ 5 w 889"/>
                    <a:gd name="T21" fmla="*/ 0 h 876"/>
                    <a:gd name="T22" fmla="*/ 3 w 889"/>
                    <a:gd name="T23" fmla="*/ 0 h 876"/>
                    <a:gd name="T24" fmla="*/ 3 w 889"/>
                    <a:gd name="T25" fmla="*/ 0 h 876"/>
                    <a:gd name="T26" fmla="*/ 3 w 889"/>
                    <a:gd name="T27" fmla="*/ 0 h 876"/>
                    <a:gd name="T28" fmla="*/ 3 w 889"/>
                    <a:gd name="T29" fmla="*/ 0 h 876"/>
                    <a:gd name="T30" fmla="*/ 3 w 889"/>
                    <a:gd name="T31" fmla="*/ 0 h 876"/>
                    <a:gd name="T32" fmla="*/ 3 w 889"/>
                    <a:gd name="T33" fmla="*/ 0 h 876"/>
                    <a:gd name="T34" fmla="*/ 3 w 889"/>
                    <a:gd name="T35" fmla="*/ 0 h 876"/>
                    <a:gd name="T36" fmla="*/ 0 w 889"/>
                    <a:gd name="T37" fmla="*/ 0 h 876"/>
                    <a:gd name="T38" fmla="*/ 0 w 889"/>
                    <a:gd name="T39" fmla="*/ 2 h 876"/>
                    <a:gd name="T40" fmla="*/ 3 w 889"/>
                    <a:gd name="T41" fmla="*/ 2 h 876"/>
                    <a:gd name="T42" fmla="*/ 7 w 889"/>
                    <a:gd name="T43" fmla="*/ 18 h 876"/>
                    <a:gd name="T44" fmla="*/ 19 w 889"/>
                    <a:gd name="T45" fmla="*/ 61 h 876"/>
                    <a:gd name="T46" fmla="*/ 43 w 889"/>
                    <a:gd name="T47" fmla="*/ 144 h 876"/>
                    <a:gd name="T48" fmla="*/ 83 w 889"/>
                    <a:gd name="T49" fmla="*/ 276 h 876"/>
                    <a:gd name="T50" fmla="*/ 128 w 889"/>
                    <a:gd name="T51" fmla="*/ 437 h 876"/>
                    <a:gd name="T52" fmla="*/ 175 w 889"/>
                    <a:gd name="T53" fmla="*/ 597 h 876"/>
                    <a:gd name="T54" fmla="*/ 215 w 889"/>
                    <a:gd name="T55" fmla="*/ 732 h 876"/>
                    <a:gd name="T56" fmla="*/ 239 w 889"/>
                    <a:gd name="T57" fmla="*/ 815 h 876"/>
                    <a:gd name="T58" fmla="*/ 253 w 889"/>
                    <a:gd name="T59" fmla="*/ 859 h 876"/>
                    <a:gd name="T60" fmla="*/ 258 w 889"/>
                    <a:gd name="T61" fmla="*/ 874 h 876"/>
                    <a:gd name="T62" fmla="*/ 258 w 889"/>
                    <a:gd name="T63" fmla="*/ 876 h 876"/>
                    <a:gd name="T64" fmla="*/ 258 w 889"/>
                    <a:gd name="T65" fmla="*/ 876 h 876"/>
                    <a:gd name="T66" fmla="*/ 265 w 889"/>
                    <a:gd name="T67" fmla="*/ 871 h 876"/>
                    <a:gd name="T68" fmla="*/ 279 w 889"/>
                    <a:gd name="T69" fmla="*/ 857 h 876"/>
                    <a:gd name="T70" fmla="*/ 307 w 889"/>
                    <a:gd name="T71" fmla="*/ 829 h 876"/>
                    <a:gd name="T72" fmla="*/ 355 w 889"/>
                    <a:gd name="T73" fmla="*/ 784 h 876"/>
                    <a:gd name="T74" fmla="*/ 414 w 889"/>
                    <a:gd name="T75" fmla="*/ 725 h 876"/>
                    <a:gd name="T76" fmla="*/ 485 w 889"/>
                    <a:gd name="T77" fmla="*/ 656 h 876"/>
                    <a:gd name="T78" fmla="*/ 562 w 889"/>
                    <a:gd name="T79" fmla="*/ 585 h 876"/>
                    <a:gd name="T80" fmla="*/ 640 w 889"/>
                    <a:gd name="T81" fmla="*/ 515 h 876"/>
                    <a:gd name="T82" fmla="*/ 716 w 889"/>
                    <a:gd name="T83" fmla="*/ 451 h 876"/>
                    <a:gd name="T84" fmla="*/ 782 w 889"/>
                    <a:gd name="T85" fmla="*/ 394 h 876"/>
                    <a:gd name="T86" fmla="*/ 832 w 889"/>
                    <a:gd name="T87" fmla="*/ 352 h 876"/>
                    <a:gd name="T88" fmla="*/ 865 w 889"/>
                    <a:gd name="T89" fmla="*/ 326 h 876"/>
                    <a:gd name="T90" fmla="*/ 881 w 889"/>
                    <a:gd name="T91" fmla="*/ 311 h 876"/>
                    <a:gd name="T92" fmla="*/ 886 w 889"/>
                    <a:gd name="T93" fmla="*/ 307 h 876"/>
                    <a:gd name="T94" fmla="*/ 889 w 889"/>
                    <a:gd name="T95" fmla="*/ 307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9" h="876">
                      <a:moveTo>
                        <a:pt x="889" y="307"/>
                      </a:moveTo>
                      <a:lnTo>
                        <a:pt x="886" y="304"/>
                      </a:lnTo>
                      <a:lnTo>
                        <a:pt x="879" y="304"/>
                      </a:lnTo>
                      <a:lnTo>
                        <a:pt x="870" y="300"/>
                      </a:lnTo>
                      <a:lnTo>
                        <a:pt x="851" y="292"/>
                      </a:lnTo>
                      <a:lnTo>
                        <a:pt x="825" y="283"/>
                      </a:lnTo>
                      <a:lnTo>
                        <a:pt x="787" y="271"/>
                      </a:lnTo>
                      <a:lnTo>
                        <a:pt x="737" y="252"/>
                      </a:lnTo>
                      <a:lnTo>
                        <a:pt x="671" y="231"/>
                      </a:lnTo>
                      <a:lnTo>
                        <a:pt x="598" y="205"/>
                      </a:lnTo>
                      <a:lnTo>
                        <a:pt x="518" y="177"/>
                      </a:lnTo>
                      <a:lnTo>
                        <a:pt x="435" y="148"/>
                      </a:lnTo>
                      <a:lnTo>
                        <a:pt x="352" y="120"/>
                      </a:lnTo>
                      <a:lnTo>
                        <a:pt x="274" y="94"/>
                      </a:lnTo>
                      <a:lnTo>
                        <a:pt x="203" y="68"/>
                      </a:lnTo>
                      <a:lnTo>
                        <a:pt x="142" y="47"/>
                      </a:lnTo>
                      <a:lnTo>
                        <a:pt x="97" y="33"/>
                      </a:lnTo>
                      <a:lnTo>
                        <a:pt x="62" y="18"/>
                      </a:lnTo>
                      <a:lnTo>
                        <a:pt x="36" y="11"/>
                      </a:lnTo>
                      <a:lnTo>
                        <a:pt x="19" y="4"/>
                      </a:lnTo>
                      <a:lnTo>
                        <a:pt x="10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9"/>
                      </a:lnTo>
                      <a:lnTo>
                        <a:pt x="7" y="18"/>
                      </a:lnTo>
                      <a:lnTo>
                        <a:pt x="12" y="35"/>
                      </a:lnTo>
                      <a:lnTo>
                        <a:pt x="19" y="61"/>
                      </a:lnTo>
                      <a:lnTo>
                        <a:pt x="29" y="96"/>
                      </a:lnTo>
                      <a:lnTo>
                        <a:pt x="43" y="144"/>
                      </a:lnTo>
                      <a:lnTo>
                        <a:pt x="62" y="205"/>
                      </a:lnTo>
                      <a:lnTo>
                        <a:pt x="83" y="276"/>
                      </a:lnTo>
                      <a:lnTo>
                        <a:pt x="104" y="354"/>
                      </a:lnTo>
                      <a:lnTo>
                        <a:pt x="128" y="437"/>
                      </a:lnTo>
                      <a:lnTo>
                        <a:pt x="154" y="517"/>
                      </a:lnTo>
                      <a:lnTo>
                        <a:pt x="175" y="597"/>
                      </a:lnTo>
                      <a:lnTo>
                        <a:pt x="196" y="668"/>
                      </a:lnTo>
                      <a:lnTo>
                        <a:pt x="215" y="732"/>
                      </a:lnTo>
                      <a:lnTo>
                        <a:pt x="229" y="779"/>
                      </a:lnTo>
                      <a:lnTo>
                        <a:pt x="239" y="815"/>
                      </a:lnTo>
                      <a:lnTo>
                        <a:pt x="248" y="841"/>
                      </a:lnTo>
                      <a:lnTo>
                        <a:pt x="253" y="859"/>
                      </a:lnTo>
                      <a:lnTo>
                        <a:pt x="255" y="869"/>
                      </a:lnTo>
                      <a:lnTo>
                        <a:pt x="258" y="874"/>
                      </a:lnTo>
                      <a:lnTo>
                        <a:pt x="258" y="876"/>
                      </a:lnTo>
                      <a:lnTo>
                        <a:pt x="258" y="876"/>
                      </a:lnTo>
                      <a:lnTo>
                        <a:pt x="258" y="876"/>
                      </a:lnTo>
                      <a:lnTo>
                        <a:pt x="258" y="876"/>
                      </a:lnTo>
                      <a:lnTo>
                        <a:pt x="260" y="874"/>
                      </a:lnTo>
                      <a:lnTo>
                        <a:pt x="265" y="871"/>
                      </a:lnTo>
                      <a:lnTo>
                        <a:pt x="270" y="864"/>
                      </a:lnTo>
                      <a:lnTo>
                        <a:pt x="279" y="857"/>
                      </a:lnTo>
                      <a:lnTo>
                        <a:pt x="291" y="845"/>
                      </a:lnTo>
                      <a:lnTo>
                        <a:pt x="307" y="829"/>
                      </a:lnTo>
                      <a:lnTo>
                        <a:pt x="329" y="807"/>
                      </a:lnTo>
                      <a:lnTo>
                        <a:pt x="355" y="784"/>
                      </a:lnTo>
                      <a:lnTo>
                        <a:pt x="383" y="755"/>
                      </a:lnTo>
                      <a:lnTo>
                        <a:pt x="414" y="725"/>
                      </a:lnTo>
                      <a:lnTo>
                        <a:pt x="449" y="692"/>
                      </a:lnTo>
                      <a:lnTo>
                        <a:pt x="485" y="656"/>
                      </a:lnTo>
                      <a:lnTo>
                        <a:pt x="522" y="621"/>
                      </a:lnTo>
                      <a:lnTo>
                        <a:pt x="562" y="585"/>
                      </a:lnTo>
                      <a:lnTo>
                        <a:pt x="600" y="550"/>
                      </a:lnTo>
                      <a:lnTo>
                        <a:pt x="640" y="515"/>
                      </a:lnTo>
                      <a:lnTo>
                        <a:pt x="678" y="481"/>
                      </a:lnTo>
                      <a:lnTo>
                        <a:pt x="716" y="451"/>
                      </a:lnTo>
                      <a:lnTo>
                        <a:pt x="749" y="422"/>
                      </a:lnTo>
                      <a:lnTo>
                        <a:pt x="782" y="394"/>
                      </a:lnTo>
                      <a:lnTo>
                        <a:pt x="808" y="373"/>
                      </a:lnTo>
                      <a:lnTo>
                        <a:pt x="832" y="352"/>
                      </a:lnTo>
                      <a:lnTo>
                        <a:pt x="851" y="337"/>
                      </a:lnTo>
                      <a:lnTo>
                        <a:pt x="865" y="326"/>
                      </a:lnTo>
                      <a:lnTo>
                        <a:pt x="874" y="318"/>
                      </a:lnTo>
                      <a:lnTo>
                        <a:pt x="881" y="311"/>
                      </a:lnTo>
                      <a:lnTo>
                        <a:pt x="884" y="309"/>
                      </a:lnTo>
                      <a:lnTo>
                        <a:pt x="886" y="307"/>
                      </a:lnTo>
                      <a:lnTo>
                        <a:pt x="889" y="307"/>
                      </a:lnTo>
                      <a:lnTo>
                        <a:pt x="889" y="307"/>
                      </a:lnTo>
                      <a:lnTo>
                        <a:pt x="889" y="30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7" name="Freeform 53">
                  <a:extLst>
                    <a:ext uri="{FF2B5EF4-FFF2-40B4-BE49-F238E27FC236}">
                      <a16:creationId xmlns:a16="http://schemas.microsoft.com/office/drawing/2014/main" id="{9D5D3E60-63B8-4185-ADF2-E4FFA349F4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0" y="2191"/>
                  <a:ext cx="886" cy="775"/>
                </a:xfrm>
                <a:custGeom>
                  <a:avLst/>
                  <a:gdLst>
                    <a:gd name="T0" fmla="*/ 886 w 886"/>
                    <a:gd name="T1" fmla="*/ 772 h 775"/>
                    <a:gd name="T2" fmla="*/ 884 w 886"/>
                    <a:gd name="T3" fmla="*/ 758 h 775"/>
                    <a:gd name="T4" fmla="*/ 879 w 886"/>
                    <a:gd name="T5" fmla="*/ 732 h 775"/>
                    <a:gd name="T6" fmla="*/ 870 w 886"/>
                    <a:gd name="T7" fmla="*/ 683 h 775"/>
                    <a:gd name="T8" fmla="*/ 855 w 886"/>
                    <a:gd name="T9" fmla="*/ 612 h 775"/>
                    <a:gd name="T10" fmla="*/ 839 w 886"/>
                    <a:gd name="T11" fmla="*/ 529 h 775"/>
                    <a:gd name="T12" fmla="*/ 822 w 886"/>
                    <a:gd name="T13" fmla="*/ 434 h 775"/>
                    <a:gd name="T14" fmla="*/ 808 w 886"/>
                    <a:gd name="T15" fmla="*/ 338 h 775"/>
                    <a:gd name="T16" fmla="*/ 796 w 886"/>
                    <a:gd name="T17" fmla="*/ 245 h 775"/>
                    <a:gd name="T18" fmla="*/ 787 w 886"/>
                    <a:gd name="T19" fmla="*/ 160 h 775"/>
                    <a:gd name="T20" fmla="*/ 780 w 886"/>
                    <a:gd name="T21" fmla="*/ 90 h 775"/>
                    <a:gd name="T22" fmla="*/ 775 w 886"/>
                    <a:gd name="T23" fmla="*/ 42 h 775"/>
                    <a:gd name="T24" fmla="*/ 773 w 886"/>
                    <a:gd name="T25" fmla="*/ 14 h 775"/>
                    <a:gd name="T26" fmla="*/ 773 w 886"/>
                    <a:gd name="T27" fmla="*/ 2 h 775"/>
                    <a:gd name="T28" fmla="*/ 773 w 886"/>
                    <a:gd name="T29" fmla="*/ 0 h 775"/>
                    <a:gd name="T30" fmla="*/ 770 w 886"/>
                    <a:gd name="T31" fmla="*/ 0 h 775"/>
                    <a:gd name="T32" fmla="*/ 766 w 886"/>
                    <a:gd name="T33" fmla="*/ 2 h 775"/>
                    <a:gd name="T34" fmla="*/ 742 w 886"/>
                    <a:gd name="T35" fmla="*/ 19 h 775"/>
                    <a:gd name="T36" fmla="*/ 688 w 886"/>
                    <a:gd name="T37" fmla="*/ 52 h 775"/>
                    <a:gd name="T38" fmla="*/ 591 w 886"/>
                    <a:gd name="T39" fmla="*/ 108 h 775"/>
                    <a:gd name="T40" fmla="*/ 459 w 886"/>
                    <a:gd name="T41" fmla="*/ 189 h 775"/>
                    <a:gd name="T42" fmla="*/ 314 w 886"/>
                    <a:gd name="T43" fmla="*/ 276 h 775"/>
                    <a:gd name="T44" fmla="*/ 182 w 886"/>
                    <a:gd name="T45" fmla="*/ 357 h 775"/>
                    <a:gd name="T46" fmla="*/ 88 w 886"/>
                    <a:gd name="T47" fmla="*/ 416 h 775"/>
                    <a:gd name="T48" fmla="*/ 33 w 886"/>
                    <a:gd name="T49" fmla="*/ 449 h 775"/>
                    <a:gd name="T50" fmla="*/ 7 w 886"/>
                    <a:gd name="T51" fmla="*/ 463 h 775"/>
                    <a:gd name="T52" fmla="*/ 3 w 886"/>
                    <a:gd name="T53" fmla="*/ 468 h 775"/>
                    <a:gd name="T54" fmla="*/ 3 w 886"/>
                    <a:gd name="T55" fmla="*/ 468 h 775"/>
                    <a:gd name="T56" fmla="*/ 3 w 886"/>
                    <a:gd name="T57" fmla="*/ 468 h 775"/>
                    <a:gd name="T58" fmla="*/ 0 w 886"/>
                    <a:gd name="T59" fmla="*/ 468 h 775"/>
                    <a:gd name="T60" fmla="*/ 0 w 886"/>
                    <a:gd name="T61" fmla="*/ 468 h 775"/>
                    <a:gd name="T62" fmla="*/ 0 w 886"/>
                    <a:gd name="T63" fmla="*/ 470 h 775"/>
                    <a:gd name="T64" fmla="*/ 3 w 886"/>
                    <a:gd name="T65" fmla="*/ 470 h 775"/>
                    <a:gd name="T66" fmla="*/ 3 w 886"/>
                    <a:gd name="T67" fmla="*/ 470 h 775"/>
                    <a:gd name="T68" fmla="*/ 3 w 886"/>
                    <a:gd name="T69" fmla="*/ 470 h 775"/>
                    <a:gd name="T70" fmla="*/ 3 w 886"/>
                    <a:gd name="T71" fmla="*/ 470 h 775"/>
                    <a:gd name="T72" fmla="*/ 10 w 886"/>
                    <a:gd name="T73" fmla="*/ 472 h 775"/>
                    <a:gd name="T74" fmla="*/ 36 w 886"/>
                    <a:gd name="T75" fmla="*/ 482 h 775"/>
                    <a:gd name="T76" fmla="*/ 95 w 886"/>
                    <a:gd name="T77" fmla="*/ 501 h 775"/>
                    <a:gd name="T78" fmla="*/ 203 w 886"/>
                    <a:gd name="T79" fmla="*/ 538 h 775"/>
                    <a:gd name="T80" fmla="*/ 352 w 886"/>
                    <a:gd name="T81" fmla="*/ 590 h 775"/>
                    <a:gd name="T82" fmla="*/ 518 w 886"/>
                    <a:gd name="T83" fmla="*/ 647 h 775"/>
                    <a:gd name="T84" fmla="*/ 671 w 886"/>
                    <a:gd name="T85" fmla="*/ 701 h 775"/>
                    <a:gd name="T86" fmla="*/ 787 w 886"/>
                    <a:gd name="T87" fmla="*/ 739 h 775"/>
                    <a:gd name="T88" fmla="*/ 851 w 886"/>
                    <a:gd name="T89" fmla="*/ 763 h 775"/>
                    <a:gd name="T90" fmla="*/ 879 w 886"/>
                    <a:gd name="T91" fmla="*/ 772 h 775"/>
                    <a:gd name="T92" fmla="*/ 886 w 886"/>
                    <a:gd name="T93" fmla="*/ 775 h 775"/>
                    <a:gd name="T94" fmla="*/ 886 w 886"/>
                    <a:gd name="T95" fmla="*/ 775 h 7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6" h="775">
                      <a:moveTo>
                        <a:pt x="886" y="775"/>
                      </a:moveTo>
                      <a:lnTo>
                        <a:pt x="886" y="772"/>
                      </a:lnTo>
                      <a:lnTo>
                        <a:pt x="886" y="768"/>
                      </a:lnTo>
                      <a:lnTo>
                        <a:pt x="884" y="758"/>
                      </a:lnTo>
                      <a:lnTo>
                        <a:pt x="881" y="746"/>
                      </a:lnTo>
                      <a:lnTo>
                        <a:pt x="879" y="732"/>
                      </a:lnTo>
                      <a:lnTo>
                        <a:pt x="874" y="708"/>
                      </a:lnTo>
                      <a:lnTo>
                        <a:pt x="870" y="683"/>
                      </a:lnTo>
                      <a:lnTo>
                        <a:pt x="863" y="649"/>
                      </a:lnTo>
                      <a:lnTo>
                        <a:pt x="855" y="612"/>
                      </a:lnTo>
                      <a:lnTo>
                        <a:pt x="846" y="571"/>
                      </a:lnTo>
                      <a:lnTo>
                        <a:pt x="839" y="529"/>
                      </a:lnTo>
                      <a:lnTo>
                        <a:pt x="829" y="482"/>
                      </a:lnTo>
                      <a:lnTo>
                        <a:pt x="822" y="434"/>
                      </a:lnTo>
                      <a:lnTo>
                        <a:pt x="815" y="387"/>
                      </a:lnTo>
                      <a:lnTo>
                        <a:pt x="808" y="338"/>
                      </a:lnTo>
                      <a:lnTo>
                        <a:pt x="801" y="290"/>
                      </a:lnTo>
                      <a:lnTo>
                        <a:pt x="796" y="245"/>
                      </a:lnTo>
                      <a:lnTo>
                        <a:pt x="792" y="201"/>
                      </a:lnTo>
                      <a:lnTo>
                        <a:pt x="787" y="160"/>
                      </a:lnTo>
                      <a:lnTo>
                        <a:pt x="785" y="123"/>
                      </a:lnTo>
                      <a:lnTo>
                        <a:pt x="780" y="90"/>
                      </a:lnTo>
                      <a:lnTo>
                        <a:pt x="777" y="64"/>
                      </a:lnTo>
                      <a:lnTo>
                        <a:pt x="775" y="42"/>
                      </a:lnTo>
                      <a:lnTo>
                        <a:pt x="775" y="26"/>
                      </a:lnTo>
                      <a:lnTo>
                        <a:pt x="773" y="14"/>
                      </a:lnTo>
                      <a:lnTo>
                        <a:pt x="773" y="7"/>
                      </a:lnTo>
                      <a:lnTo>
                        <a:pt x="773" y="2"/>
                      </a:lnTo>
                      <a:lnTo>
                        <a:pt x="773" y="0"/>
                      </a:lnTo>
                      <a:lnTo>
                        <a:pt x="773" y="0"/>
                      </a:lnTo>
                      <a:lnTo>
                        <a:pt x="770" y="0"/>
                      </a:lnTo>
                      <a:lnTo>
                        <a:pt x="770" y="0"/>
                      </a:lnTo>
                      <a:lnTo>
                        <a:pt x="770" y="0"/>
                      </a:lnTo>
                      <a:lnTo>
                        <a:pt x="766" y="2"/>
                      </a:lnTo>
                      <a:lnTo>
                        <a:pt x="756" y="9"/>
                      </a:lnTo>
                      <a:lnTo>
                        <a:pt x="742" y="19"/>
                      </a:lnTo>
                      <a:lnTo>
                        <a:pt x="718" y="31"/>
                      </a:lnTo>
                      <a:lnTo>
                        <a:pt x="688" y="52"/>
                      </a:lnTo>
                      <a:lnTo>
                        <a:pt x="645" y="75"/>
                      </a:lnTo>
                      <a:lnTo>
                        <a:pt x="591" y="108"/>
                      </a:lnTo>
                      <a:lnTo>
                        <a:pt x="527" y="149"/>
                      </a:lnTo>
                      <a:lnTo>
                        <a:pt x="459" y="189"/>
                      </a:lnTo>
                      <a:lnTo>
                        <a:pt x="388" y="234"/>
                      </a:lnTo>
                      <a:lnTo>
                        <a:pt x="314" y="276"/>
                      </a:lnTo>
                      <a:lnTo>
                        <a:pt x="246" y="319"/>
                      </a:lnTo>
                      <a:lnTo>
                        <a:pt x="182" y="357"/>
                      </a:lnTo>
                      <a:lnTo>
                        <a:pt x="128" y="390"/>
                      </a:lnTo>
                      <a:lnTo>
                        <a:pt x="88" y="416"/>
                      </a:lnTo>
                      <a:lnTo>
                        <a:pt x="55" y="434"/>
                      </a:lnTo>
                      <a:lnTo>
                        <a:pt x="33" y="449"/>
                      </a:lnTo>
                      <a:lnTo>
                        <a:pt x="17" y="458"/>
                      </a:lnTo>
                      <a:lnTo>
                        <a:pt x="7" y="463"/>
                      </a:lnTo>
                      <a:lnTo>
                        <a:pt x="3" y="465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3" y="468"/>
                      </a:lnTo>
                      <a:lnTo>
                        <a:pt x="0" y="468"/>
                      </a:lnTo>
                      <a:lnTo>
                        <a:pt x="0" y="468"/>
                      </a:lnTo>
                      <a:lnTo>
                        <a:pt x="0" y="468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3" y="470"/>
                      </a:lnTo>
                      <a:lnTo>
                        <a:pt x="5" y="470"/>
                      </a:lnTo>
                      <a:lnTo>
                        <a:pt x="10" y="472"/>
                      </a:lnTo>
                      <a:lnTo>
                        <a:pt x="19" y="475"/>
                      </a:lnTo>
                      <a:lnTo>
                        <a:pt x="36" y="482"/>
                      </a:lnTo>
                      <a:lnTo>
                        <a:pt x="62" y="489"/>
                      </a:lnTo>
                      <a:lnTo>
                        <a:pt x="95" y="501"/>
                      </a:lnTo>
                      <a:lnTo>
                        <a:pt x="142" y="517"/>
                      </a:lnTo>
                      <a:lnTo>
                        <a:pt x="203" y="538"/>
                      </a:lnTo>
                      <a:lnTo>
                        <a:pt x="274" y="562"/>
                      </a:lnTo>
                      <a:lnTo>
                        <a:pt x="352" y="590"/>
                      </a:lnTo>
                      <a:lnTo>
                        <a:pt x="435" y="619"/>
                      </a:lnTo>
                      <a:lnTo>
                        <a:pt x="518" y="647"/>
                      </a:lnTo>
                      <a:lnTo>
                        <a:pt x="598" y="675"/>
                      </a:lnTo>
                      <a:lnTo>
                        <a:pt x="671" y="701"/>
                      </a:lnTo>
                      <a:lnTo>
                        <a:pt x="735" y="723"/>
                      </a:lnTo>
                      <a:lnTo>
                        <a:pt x="787" y="739"/>
                      </a:lnTo>
                      <a:lnTo>
                        <a:pt x="822" y="753"/>
                      </a:lnTo>
                      <a:lnTo>
                        <a:pt x="851" y="763"/>
                      </a:lnTo>
                      <a:lnTo>
                        <a:pt x="870" y="770"/>
                      </a:lnTo>
                      <a:lnTo>
                        <a:pt x="879" y="772"/>
                      </a:lnTo>
                      <a:lnTo>
                        <a:pt x="886" y="775"/>
                      </a:lnTo>
                      <a:lnTo>
                        <a:pt x="886" y="775"/>
                      </a:lnTo>
                      <a:lnTo>
                        <a:pt x="886" y="775"/>
                      </a:lnTo>
                      <a:lnTo>
                        <a:pt x="886" y="775"/>
                      </a:lnTo>
                      <a:lnTo>
                        <a:pt x="886" y="77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04494">
                        <a:shade val="30000"/>
                        <a:satMod val="115000"/>
                      </a:srgbClr>
                    </a:gs>
                    <a:gs pos="50000">
                      <a:srgbClr val="504494">
                        <a:shade val="67500"/>
                        <a:satMod val="115000"/>
                      </a:srgbClr>
                    </a:gs>
                    <a:gs pos="100000">
                      <a:srgbClr val="50449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94B8F48-4072-4609-8731-7610926946E7}"/>
              </a:ext>
            </a:extLst>
          </p:cNvPr>
          <p:cNvSpPr txBox="1"/>
          <p:nvPr/>
        </p:nvSpPr>
        <p:spPr>
          <a:xfrm>
            <a:off x="287314" y="2084985"/>
            <a:ext cx="9486256" cy="482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Опорни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точки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вътрешните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правила/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вътрешни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заповеди за командировки;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Декларация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съгласие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при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изплащане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командировъчни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лица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други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институции;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Пропуски при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изготвянето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заповеди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международни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командировки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реквизитите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нея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Изплащане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дневни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при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условията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чл.18, ал.3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Наредба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служебни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командировки и специализации в чужбина –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често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срещани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пропуски;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Отчитане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командировъчни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при договорите за управление (Ректор/Директор) –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отнасянето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им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присъщи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разходи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дейности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по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мандатна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програма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период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изплащане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приемането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им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Общото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събрание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университета (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органът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избрал Ректор).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Необходимост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подписването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им или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съгласуването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 Председателя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Общото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събрание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8CFF7B-2FDA-413A-842F-A798B833F233}"/>
              </a:ext>
            </a:extLst>
          </p:cNvPr>
          <p:cNvSpPr txBox="1"/>
          <p:nvPr/>
        </p:nvSpPr>
        <p:spPr>
          <a:xfrm>
            <a:off x="283934" y="789054"/>
            <a:ext cx="9732586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bg-BG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Пропуски при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осъществяването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предварителен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законосъобразност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при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отчитането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командировки,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съобразно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Наредба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за командировки в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страната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Наредба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служебни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командировки и специализации в чужбина,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вътрешни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правила и договорите за управление.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10" y="0"/>
            <a:ext cx="3347190" cy="11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7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311425" y="274449"/>
            <a:ext cx="11565835" cy="630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НАСОКИ ЗА ИЗГОТВЯНЕ НА ДОКЛАД ПО 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ЧЛ. 237Б. ОТ ЗОП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Subtitle 2">
            <a:extLst>
              <a:ext uri="{FF2B5EF4-FFF2-40B4-BE49-F238E27FC236}">
                <a16:creationId xmlns:a16="http://schemas.microsoft.com/office/drawing/2014/main" id="{D4C8CC9A-D1D2-4CB7-84F4-D1F610BF02FA}"/>
              </a:ext>
            </a:extLst>
          </p:cNvPr>
          <p:cNvSpPr txBox="1">
            <a:spLocks/>
          </p:cNvSpPr>
          <p:nvPr/>
        </p:nvSpPr>
        <p:spPr>
          <a:xfrm>
            <a:off x="311425" y="1004299"/>
            <a:ext cx="9144000" cy="3437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(НОВ - ДВ, БР. 88 ОТ 2023 Г., В СИЛА ОТ 01.01.2024 Г.)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AB113615-8DE9-4291-94EC-80E753485962}"/>
              </a:ext>
            </a:extLst>
          </p:cNvPr>
          <p:cNvSpPr txBox="1"/>
          <p:nvPr/>
        </p:nvSpPr>
        <p:spPr>
          <a:xfrm>
            <a:off x="158748" y="1429821"/>
            <a:ext cx="11718512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Заповед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възложителя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определяне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обхват; </a:t>
            </a:r>
          </a:p>
          <a:p>
            <a:pPr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Заповед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определяне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лице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осъществяване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предварителен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законосъобразност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</a:p>
          <a:p>
            <a:pPr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• Декларация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определеното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лице; </a:t>
            </a:r>
          </a:p>
          <a:p>
            <a:pPr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Разписка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(документ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удостоверяващ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получените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документи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обществената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поръчка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); </a:t>
            </a:r>
          </a:p>
          <a:p>
            <a:pPr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Контролен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лист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преглед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доклада по чл. 103, ал. 3,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съответно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протокола по чл. 181, ал. 4 от ЗОП,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ведно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с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протоколите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комисията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</a:p>
          <a:p>
            <a:pPr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Контролен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лист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преглед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обстоятелства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свързани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с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подготовката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и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откриването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обществена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поръчка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</a:p>
          <a:p>
            <a:pPr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Допълнителен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лист с идентификация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поръчката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вписване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допълнителни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проверки; </a:t>
            </a:r>
          </a:p>
          <a:p>
            <a:pPr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• Доклад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резултатите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осъществения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предварителен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</a:p>
          <a:p>
            <a:pPr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•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Приемо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предавателен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протокол, с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който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се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предава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доклада от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извършения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предварителен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контрол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законосъобразност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възложителя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493BDFD7-AE4D-48DA-AD7D-77ACFE88B0C3}"/>
              </a:ext>
            </a:extLst>
          </p:cNvPr>
          <p:cNvGrpSpPr>
            <a:grpSpLocks noChangeAspect="1"/>
          </p:cNvGrpSpPr>
          <p:nvPr/>
        </p:nvGrpSpPr>
        <p:grpSpPr>
          <a:xfrm>
            <a:off x="9675340" y="5366481"/>
            <a:ext cx="2335550" cy="1391487"/>
            <a:chOff x="9615011" y="2024076"/>
            <a:chExt cx="922501" cy="549613"/>
          </a:xfrm>
        </p:grpSpPr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2D5A79AE-DE9F-4566-A792-BACF094EC96B}"/>
                </a:ext>
              </a:extLst>
            </p:cNvPr>
            <p:cNvSpPr/>
            <p:nvPr/>
          </p:nvSpPr>
          <p:spPr>
            <a:xfrm>
              <a:off x="9615011" y="2024076"/>
              <a:ext cx="922501" cy="5496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9" name="Graphic 40">
              <a:extLst>
                <a:ext uri="{FF2B5EF4-FFF2-40B4-BE49-F238E27FC236}">
                  <a16:creationId xmlns:a16="http://schemas.microsoft.com/office/drawing/2014/main" id="{550FC628-8371-49E9-B1FD-0ED5BB1B3415}"/>
                </a:ext>
              </a:extLst>
            </p:cNvPr>
            <p:cNvGrpSpPr/>
            <p:nvPr/>
          </p:nvGrpSpPr>
          <p:grpSpPr>
            <a:xfrm>
              <a:off x="9800381" y="2031544"/>
              <a:ext cx="539158" cy="423137"/>
              <a:chOff x="5116652" y="2032086"/>
              <a:chExt cx="539158" cy="423137"/>
            </a:xfrm>
            <a:solidFill>
              <a:schemeClr val="accent1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470" name="Freeform: Shape 85">
                <a:extLst>
                  <a:ext uri="{FF2B5EF4-FFF2-40B4-BE49-F238E27FC236}">
                    <a16:creationId xmlns:a16="http://schemas.microsoft.com/office/drawing/2014/main" id="{FD50728A-52E6-4159-A83B-334393FC7928}"/>
                  </a:ext>
                </a:extLst>
              </p:cNvPr>
              <p:cNvSpPr/>
              <p:nvPr/>
            </p:nvSpPr>
            <p:spPr>
              <a:xfrm>
                <a:off x="5116664" y="2145017"/>
                <a:ext cx="539158" cy="310528"/>
              </a:xfrm>
              <a:custGeom>
                <a:avLst/>
                <a:gdLst>
                  <a:gd name="connsiteX0" fmla="*/ 275139 w 539157"/>
                  <a:gd name="connsiteY0" fmla="*/ 15 h 310527"/>
                  <a:gd name="connsiteX1" fmla="*/ 82803 w 539157"/>
                  <a:gd name="connsiteY1" fmla="*/ 44080 h 310527"/>
                  <a:gd name="connsiteX2" fmla="*/ 0 w 539157"/>
                  <a:gd name="connsiteY2" fmla="*/ 44080 h 310527"/>
                  <a:gd name="connsiteX3" fmla="*/ 0 w 539157"/>
                  <a:gd name="connsiteY3" fmla="*/ 157583 h 310527"/>
                  <a:gd name="connsiteX4" fmla="*/ 194 w 539157"/>
                  <a:gd name="connsiteY4" fmla="*/ 157583 h 310527"/>
                  <a:gd name="connsiteX5" fmla="*/ 79413 w 539157"/>
                  <a:gd name="connsiteY5" fmla="*/ 267213 h 310527"/>
                  <a:gd name="connsiteX6" fmla="*/ 462922 w 539157"/>
                  <a:gd name="connsiteY6" fmla="*/ 267213 h 310527"/>
                  <a:gd name="connsiteX7" fmla="*/ 462922 w 539157"/>
                  <a:gd name="connsiteY7" fmla="*/ 45823 h 310527"/>
                  <a:gd name="connsiteX8" fmla="*/ 275139 w 539157"/>
                  <a:gd name="connsiteY8" fmla="*/ 15 h 310527"/>
                  <a:gd name="connsiteX9" fmla="*/ 275139 w 539157"/>
                  <a:gd name="connsiteY9" fmla="*/ 15 h 31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9157" h="310527">
                    <a:moveTo>
                      <a:pt x="275139" y="15"/>
                    </a:moveTo>
                    <a:cubicBezTo>
                      <a:pt x="203473" y="-566"/>
                      <a:pt x="134325" y="15317"/>
                      <a:pt x="82803" y="44080"/>
                    </a:cubicBezTo>
                    <a:lnTo>
                      <a:pt x="0" y="44080"/>
                    </a:lnTo>
                    <a:lnTo>
                      <a:pt x="0" y="157583"/>
                    </a:lnTo>
                    <a:lnTo>
                      <a:pt x="194" y="157583"/>
                    </a:lnTo>
                    <a:cubicBezTo>
                      <a:pt x="581" y="198743"/>
                      <a:pt x="29054" y="238159"/>
                      <a:pt x="79413" y="267213"/>
                    </a:cubicBezTo>
                    <a:cubicBezTo>
                      <a:pt x="185266" y="328322"/>
                      <a:pt x="356973" y="328322"/>
                      <a:pt x="462922" y="267213"/>
                    </a:cubicBezTo>
                    <a:cubicBezTo>
                      <a:pt x="568775" y="206103"/>
                      <a:pt x="568775" y="106933"/>
                      <a:pt x="462922" y="45823"/>
                    </a:cubicBezTo>
                    <a:cubicBezTo>
                      <a:pt x="413047" y="17060"/>
                      <a:pt x="345642" y="596"/>
                      <a:pt x="275139" y="15"/>
                    </a:cubicBezTo>
                    <a:lnTo>
                      <a:pt x="275139" y="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86">
                <a:extLst>
                  <a:ext uri="{FF2B5EF4-FFF2-40B4-BE49-F238E27FC236}">
                    <a16:creationId xmlns:a16="http://schemas.microsoft.com/office/drawing/2014/main" id="{545C9862-761C-477E-8CE5-4E528E1D408E}"/>
                  </a:ext>
                </a:extLst>
              </p:cNvPr>
              <p:cNvSpPr/>
              <p:nvPr/>
            </p:nvSpPr>
            <p:spPr>
              <a:xfrm>
                <a:off x="5116652" y="2032086"/>
                <a:ext cx="460673" cy="310528"/>
              </a:xfrm>
              <a:custGeom>
                <a:avLst/>
                <a:gdLst>
                  <a:gd name="connsiteX0" fmla="*/ 462934 w 460672"/>
                  <a:gd name="connsiteY0" fmla="*/ 45832 h 310527"/>
                  <a:gd name="connsiteX1" fmla="*/ 79426 w 460672"/>
                  <a:gd name="connsiteY1" fmla="*/ 45832 h 310527"/>
                  <a:gd name="connsiteX2" fmla="*/ 79426 w 460672"/>
                  <a:gd name="connsiteY2" fmla="*/ 267222 h 310527"/>
                  <a:gd name="connsiteX3" fmla="*/ 462934 w 460672"/>
                  <a:gd name="connsiteY3" fmla="*/ 267222 h 310527"/>
                  <a:gd name="connsiteX4" fmla="*/ 271180 w 460672"/>
                  <a:gd name="connsiteY4" fmla="*/ 156527 h 310527"/>
                  <a:gd name="connsiteX5" fmla="*/ 462934 w 460672"/>
                  <a:gd name="connsiteY5" fmla="*/ 45832 h 31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0672" h="310527">
                    <a:moveTo>
                      <a:pt x="462934" y="45832"/>
                    </a:moveTo>
                    <a:cubicBezTo>
                      <a:pt x="357082" y="-15277"/>
                      <a:pt x="185375" y="-15277"/>
                      <a:pt x="79426" y="45832"/>
                    </a:cubicBezTo>
                    <a:cubicBezTo>
                      <a:pt x="-26524" y="106942"/>
                      <a:pt x="-26427" y="206112"/>
                      <a:pt x="79426" y="267222"/>
                    </a:cubicBezTo>
                    <a:cubicBezTo>
                      <a:pt x="185278" y="328331"/>
                      <a:pt x="356985" y="328331"/>
                      <a:pt x="462934" y="267222"/>
                    </a:cubicBezTo>
                    <a:lnTo>
                      <a:pt x="271180" y="156527"/>
                    </a:lnTo>
                    <a:lnTo>
                      <a:pt x="462934" y="4583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: Shape 89">
                <a:extLst>
                  <a:ext uri="{FF2B5EF4-FFF2-40B4-BE49-F238E27FC236}">
                    <a16:creationId xmlns:a16="http://schemas.microsoft.com/office/drawing/2014/main" id="{C4939924-5A4A-4415-B56C-E0B9F99BAFF8}"/>
                  </a:ext>
                </a:extLst>
              </p:cNvPr>
              <p:cNvSpPr/>
              <p:nvPr/>
            </p:nvSpPr>
            <p:spPr>
              <a:xfrm>
                <a:off x="5387929" y="2150940"/>
                <a:ext cx="242280" cy="156970"/>
              </a:xfrm>
              <a:custGeom>
                <a:avLst/>
                <a:gdLst>
                  <a:gd name="connsiteX0" fmla="*/ 191658 w 242279"/>
                  <a:gd name="connsiteY0" fmla="*/ 148368 h 156970"/>
                  <a:gd name="connsiteX1" fmla="*/ 214416 w 242279"/>
                  <a:gd name="connsiteY1" fmla="*/ 160280 h 156970"/>
                  <a:gd name="connsiteX2" fmla="*/ 243470 w 242279"/>
                  <a:gd name="connsiteY2" fmla="*/ 68857 h 156970"/>
                  <a:gd name="connsiteX3" fmla="*/ 0 w 242279"/>
                  <a:gd name="connsiteY3" fmla="*/ 0 h 156970"/>
                  <a:gd name="connsiteX4" fmla="*/ 0 w 242279"/>
                  <a:gd name="connsiteY4" fmla="*/ 37673 h 156970"/>
                  <a:gd name="connsiteX5" fmla="*/ 191658 w 242279"/>
                  <a:gd name="connsiteY5" fmla="*/ 148368 h 156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79" h="156970">
                    <a:moveTo>
                      <a:pt x="191658" y="148368"/>
                    </a:moveTo>
                    <a:lnTo>
                      <a:pt x="214416" y="160280"/>
                    </a:lnTo>
                    <a:lnTo>
                      <a:pt x="243470" y="68857"/>
                    </a:lnTo>
                    <a:lnTo>
                      <a:pt x="0" y="0"/>
                    </a:lnTo>
                    <a:lnTo>
                      <a:pt x="0" y="37673"/>
                    </a:lnTo>
                    <a:lnTo>
                      <a:pt x="191658" y="148368"/>
                    </a:lnTo>
                    <a:close/>
                  </a:path>
                </a:pathLst>
              </a:custGeom>
              <a:solidFill>
                <a:srgbClr val="F57E71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3" name="Freeform: Shape 92">
                <a:extLst>
                  <a:ext uri="{FF2B5EF4-FFF2-40B4-BE49-F238E27FC236}">
                    <a16:creationId xmlns:a16="http://schemas.microsoft.com/office/drawing/2014/main" id="{F13DFDED-2AE7-4706-8409-6694A8425D08}"/>
                  </a:ext>
                </a:extLst>
              </p:cNvPr>
              <p:cNvSpPr/>
              <p:nvPr/>
            </p:nvSpPr>
            <p:spPr>
              <a:xfrm>
                <a:off x="5579586" y="2151134"/>
                <a:ext cx="78485" cy="259342"/>
              </a:xfrm>
              <a:custGeom>
                <a:avLst/>
                <a:gdLst>
                  <a:gd name="connsiteX0" fmla="*/ 0 w 78484"/>
                  <a:gd name="connsiteY0" fmla="*/ 148174 h 259341"/>
                  <a:gd name="connsiteX1" fmla="*/ 0 w 78484"/>
                  <a:gd name="connsiteY1" fmla="*/ 261096 h 259341"/>
                  <a:gd name="connsiteX2" fmla="*/ 79413 w 78484"/>
                  <a:gd name="connsiteY2" fmla="*/ 153404 h 259341"/>
                  <a:gd name="connsiteX3" fmla="*/ 79510 w 78484"/>
                  <a:gd name="connsiteY3" fmla="*/ 0 h 259341"/>
                  <a:gd name="connsiteX4" fmla="*/ 97 w 78484"/>
                  <a:gd name="connsiteY4" fmla="*/ 110501 h 259341"/>
                  <a:gd name="connsiteX5" fmla="*/ 97 w 78484"/>
                  <a:gd name="connsiteY5" fmla="*/ 148174 h 25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84" h="259341">
                    <a:moveTo>
                      <a:pt x="0" y="148174"/>
                    </a:moveTo>
                    <a:lnTo>
                      <a:pt x="0" y="261096"/>
                    </a:lnTo>
                    <a:cubicBezTo>
                      <a:pt x="32443" y="242502"/>
                      <a:pt x="76702" y="206669"/>
                      <a:pt x="79413" y="153404"/>
                    </a:cubicBezTo>
                    <a:lnTo>
                      <a:pt x="79510" y="0"/>
                    </a:lnTo>
                    <a:lnTo>
                      <a:pt x="97" y="110501"/>
                    </a:lnTo>
                    <a:lnTo>
                      <a:pt x="97" y="148174"/>
                    </a:lnTo>
                    <a:close/>
                  </a:path>
                </a:pathLst>
              </a:custGeom>
              <a:solidFill>
                <a:srgbClr val="055DA9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: Shape 93">
                <a:extLst>
                  <a:ext uri="{FF2B5EF4-FFF2-40B4-BE49-F238E27FC236}">
                    <a16:creationId xmlns:a16="http://schemas.microsoft.com/office/drawing/2014/main" id="{4B6818E3-A994-4BEC-BC7F-C166EB65AB0B}"/>
                  </a:ext>
                </a:extLst>
              </p:cNvPr>
              <p:cNvSpPr/>
              <p:nvPr/>
            </p:nvSpPr>
            <p:spPr>
              <a:xfrm>
                <a:off x="5387832" y="2040246"/>
                <a:ext cx="269579" cy="218393"/>
              </a:xfrm>
              <a:custGeom>
                <a:avLst/>
                <a:gdLst>
                  <a:gd name="connsiteX0" fmla="*/ 191754 w 269578"/>
                  <a:gd name="connsiteY0" fmla="*/ 0 h 218393"/>
                  <a:gd name="connsiteX1" fmla="*/ 0 w 269578"/>
                  <a:gd name="connsiteY1" fmla="*/ 110695 h 218393"/>
                  <a:gd name="connsiteX2" fmla="*/ 191754 w 269578"/>
                  <a:gd name="connsiteY2" fmla="*/ 221389 h 218393"/>
                  <a:gd name="connsiteX3" fmla="*/ 191754 w 269578"/>
                  <a:gd name="connsiteY3" fmla="*/ 0 h 21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578" h="218393">
                    <a:moveTo>
                      <a:pt x="191754" y="0"/>
                    </a:moveTo>
                    <a:lnTo>
                      <a:pt x="0" y="110695"/>
                    </a:lnTo>
                    <a:lnTo>
                      <a:pt x="191754" y="221389"/>
                    </a:lnTo>
                    <a:cubicBezTo>
                      <a:pt x="297607" y="160280"/>
                      <a:pt x="297607" y="61207"/>
                      <a:pt x="191754" y="0"/>
                    </a:cubicBezTo>
                    <a:close/>
                  </a:path>
                </a:pathLst>
              </a:custGeom>
              <a:solidFill>
                <a:srgbClr val="0088FE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: Shape 94">
                <a:extLst>
                  <a:ext uri="{FF2B5EF4-FFF2-40B4-BE49-F238E27FC236}">
                    <a16:creationId xmlns:a16="http://schemas.microsoft.com/office/drawing/2014/main" id="{7515DC92-B4EB-4D4C-9862-CFE9CB913416}"/>
                  </a:ext>
                </a:extLst>
              </p:cNvPr>
              <p:cNvSpPr/>
              <p:nvPr/>
            </p:nvSpPr>
            <p:spPr>
              <a:xfrm>
                <a:off x="5387832" y="2150940"/>
                <a:ext cx="191094" cy="146733"/>
              </a:xfrm>
              <a:custGeom>
                <a:avLst/>
                <a:gdLst>
                  <a:gd name="connsiteX0" fmla="*/ 0 w 191093"/>
                  <a:gd name="connsiteY0" fmla="*/ 0 h 146732"/>
                  <a:gd name="connsiteX1" fmla="*/ 0 w 191093"/>
                  <a:gd name="connsiteY1" fmla="*/ 37673 h 146732"/>
                  <a:gd name="connsiteX2" fmla="*/ 191754 w 191093"/>
                  <a:gd name="connsiteY2" fmla="*/ 148368 h 146732"/>
                  <a:gd name="connsiteX3" fmla="*/ 191754 w 191093"/>
                  <a:gd name="connsiteY3" fmla="*/ 110695 h 146732"/>
                  <a:gd name="connsiteX4" fmla="*/ 0 w 191093"/>
                  <a:gd name="connsiteY4" fmla="*/ 0 h 14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93" h="146732">
                    <a:moveTo>
                      <a:pt x="0" y="0"/>
                    </a:moveTo>
                    <a:lnTo>
                      <a:pt x="0" y="37673"/>
                    </a:lnTo>
                    <a:lnTo>
                      <a:pt x="191754" y="148368"/>
                    </a:lnTo>
                    <a:lnTo>
                      <a:pt x="191754" y="1106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27C"/>
              </a:solidFill>
              <a:ln w="9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476" name="Picture 4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10" y="0"/>
            <a:ext cx="3347190" cy="11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2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>
            <a:extLst>
              <a:ext uri="{FF2B5EF4-FFF2-40B4-BE49-F238E27FC236}">
                <a16:creationId xmlns:a16="http://schemas.microsoft.com/office/drawing/2014/main" id="{7ACA0C5B-7613-4EDC-AB39-55897395D548}"/>
              </a:ext>
            </a:extLst>
          </p:cNvPr>
          <p:cNvSpPr txBox="1">
            <a:spLocks/>
          </p:cNvSpPr>
          <p:nvPr/>
        </p:nvSpPr>
        <p:spPr>
          <a:xfrm>
            <a:off x="6606355" y="1234338"/>
            <a:ext cx="5799829" cy="630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от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определеното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лице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606355" cy="716691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4628210-CB52-4116-8F1B-9E3B3B3CA8AE}"/>
              </a:ext>
            </a:extLst>
          </p:cNvPr>
          <p:cNvGrpSpPr/>
          <p:nvPr/>
        </p:nvGrpSpPr>
        <p:grpSpPr>
          <a:xfrm>
            <a:off x="9848335" y="4769708"/>
            <a:ext cx="2153071" cy="1951767"/>
            <a:chOff x="1482175" y="1882865"/>
            <a:chExt cx="922501" cy="68442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FFC856-ABDB-4DFB-A5FE-101B952AED9C}"/>
                </a:ext>
              </a:extLst>
            </p:cNvPr>
            <p:cNvSpPr/>
            <p:nvPr/>
          </p:nvSpPr>
          <p:spPr>
            <a:xfrm>
              <a:off x="1482175" y="2017675"/>
              <a:ext cx="922501" cy="5496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aphic 4">
              <a:extLst>
                <a:ext uri="{FF2B5EF4-FFF2-40B4-BE49-F238E27FC236}">
                  <a16:creationId xmlns:a16="http://schemas.microsoft.com/office/drawing/2014/main" id="{3E49472F-0099-4247-B1CF-1FDC6675B743}"/>
                </a:ext>
              </a:extLst>
            </p:cNvPr>
            <p:cNvGrpSpPr/>
            <p:nvPr/>
          </p:nvGrpSpPr>
          <p:grpSpPr>
            <a:xfrm>
              <a:off x="1657683" y="1882865"/>
              <a:ext cx="559117" cy="566738"/>
              <a:chOff x="1657683" y="1882865"/>
              <a:chExt cx="559117" cy="566738"/>
            </a:xfrm>
            <a:solidFill>
              <a:schemeClr val="accent1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22" name="Graphic 4">
                <a:extLst>
                  <a:ext uri="{FF2B5EF4-FFF2-40B4-BE49-F238E27FC236}">
                    <a16:creationId xmlns:a16="http://schemas.microsoft.com/office/drawing/2014/main" id="{3E49472F-0099-4247-B1CF-1FDC6675B743}"/>
                  </a:ext>
                </a:extLst>
              </p:cNvPr>
              <p:cNvGrpSpPr/>
              <p:nvPr/>
            </p:nvGrpSpPr>
            <p:grpSpPr>
              <a:xfrm>
                <a:off x="1740550" y="2049553"/>
                <a:ext cx="276225" cy="304800"/>
                <a:chOff x="1740550" y="2049553"/>
                <a:chExt cx="276225" cy="304800"/>
              </a:xfrm>
              <a:solidFill>
                <a:schemeClr val="accent1"/>
              </a:solidFill>
            </p:grpSpPr>
            <p:sp>
              <p:nvSpPr>
                <p:cNvPr id="85" name="Freeform: Shape 169">
                  <a:extLst>
                    <a:ext uri="{FF2B5EF4-FFF2-40B4-BE49-F238E27FC236}">
                      <a16:creationId xmlns:a16="http://schemas.microsoft.com/office/drawing/2014/main" id="{11CD4E3C-6A02-446E-B86C-21BDA07CB770}"/>
                    </a:ext>
                  </a:extLst>
                </p:cNvPr>
                <p:cNvSpPr/>
                <p:nvPr/>
              </p:nvSpPr>
              <p:spPr>
                <a:xfrm>
                  <a:off x="1740550" y="2049553"/>
                  <a:ext cx="276225" cy="304800"/>
                </a:xfrm>
                <a:custGeom>
                  <a:avLst/>
                  <a:gdLst>
                    <a:gd name="connsiteX0" fmla="*/ 279083 w 276225"/>
                    <a:gd name="connsiteY0" fmla="*/ 304800 h 304800"/>
                    <a:gd name="connsiteX1" fmla="*/ 0 w 276225"/>
                    <a:gd name="connsiteY1" fmla="*/ 142875 h 304800"/>
                    <a:gd name="connsiteX2" fmla="*/ 0 w 276225"/>
                    <a:gd name="connsiteY2" fmla="*/ 0 h 304800"/>
                    <a:gd name="connsiteX3" fmla="*/ 279083 w 276225"/>
                    <a:gd name="connsiteY3" fmla="*/ 160973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225" h="304800">
                      <a:moveTo>
                        <a:pt x="279083" y="304800"/>
                      </a:moveTo>
                      <a:lnTo>
                        <a:pt x="0" y="142875"/>
                      </a:lnTo>
                      <a:lnTo>
                        <a:pt x="0" y="0"/>
                      </a:lnTo>
                      <a:lnTo>
                        <a:pt x="279083" y="160973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170">
                  <a:extLst>
                    <a:ext uri="{FF2B5EF4-FFF2-40B4-BE49-F238E27FC236}">
                      <a16:creationId xmlns:a16="http://schemas.microsoft.com/office/drawing/2014/main" id="{11CDAC68-2AB4-40D4-A753-61A9B976A904}"/>
                    </a:ext>
                  </a:extLst>
                </p:cNvPr>
                <p:cNvSpPr/>
                <p:nvPr/>
              </p:nvSpPr>
              <p:spPr>
                <a:xfrm>
                  <a:off x="1854851" y="2172425"/>
                  <a:ext cx="47625" cy="114300"/>
                </a:xfrm>
                <a:custGeom>
                  <a:avLst/>
                  <a:gdLst>
                    <a:gd name="connsiteX0" fmla="*/ 50482 w 47625"/>
                    <a:gd name="connsiteY0" fmla="*/ 115253 h 114300"/>
                    <a:gd name="connsiteX1" fmla="*/ 0 w 47625"/>
                    <a:gd name="connsiteY1" fmla="*/ 86678 h 114300"/>
                    <a:gd name="connsiteX2" fmla="*/ 0 w 47625"/>
                    <a:gd name="connsiteY2" fmla="*/ 0 h 114300"/>
                    <a:gd name="connsiteX3" fmla="*/ 50482 w 47625"/>
                    <a:gd name="connsiteY3" fmla="*/ 28575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114300">
                      <a:moveTo>
                        <a:pt x="50482" y="115253"/>
                      </a:moveTo>
                      <a:lnTo>
                        <a:pt x="0" y="86678"/>
                      </a:lnTo>
                      <a:lnTo>
                        <a:pt x="0" y="0"/>
                      </a:lnTo>
                      <a:lnTo>
                        <a:pt x="50482" y="2857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Freeform: Shape 171">
                <a:extLst>
                  <a:ext uri="{FF2B5EF4-FFF2-40B4-BE49-F238E27FC236}">
                    <a16:creationId xmlns:a16="http://schemas.microsoft.com/office/drawing/2014/main" id="{1D6866EF-EDC5-44CB-9E48-D27CF7F3486F}"/>
                  </a:ext>
                </a:extLst>
              </p:cNvPr>
              <p:cNvSpPr/>
              <p:nvPr/>
            </p:nvSpPr>
            <p:spPr>
              <a:xfrm>
                <a:off x="1657683" y="2240053"/>
                <a:ext cx="276225" cy="209550"/>
              </a:xfrm>
              <a:custGeom>
                <a:avLst/>
                <a:gdLst>
                  <a:gd name="connsiteX0" fmla="*/ 280035 w 276225"/>
                  <a:gd name="connsiteY0" fmla="*/ 210502 h 209550"/>
                  <a:gd name="connsiteX1" fmla="*/ 0 w 276225"/>
                  <a:gd name="connsiteY1" fmla="*/ 49530 h 209550"/>
                  <a:gd name="connsiteX2" fmla="*/ 0 w 276225"/>
                  <a:gd name="connsiteY2" fmla="*/ 0 h 209550"/>
                  <a:gd name="connsiteX3" fmla="*/ 280035 w 276225"/>
                  <a:gd name="connsiteY3" fmla="*/ 16097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9550">
                    <a:moveTo>
                      <a:pt x="280035" y="210502"/>
                    </a:moveTo>
                    <a:lnTo>
                      <a:pt x="0" y="49530"/>
                    </a:lnTo>
                    <a:lnTo>
                      <a:pt x="0" y="0"/>
                    </a:lnTo>
                    <a:lnTo>
                      <a:pt x="280035" y="160973"/>
                    </a:lnTo>
                    <a:close/>
                  </a:path>
                </a:pathLst>
              </a:custGeom>
              <a:solidFill>
                <a:srgbClr val="BDBD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72">
                <a:extLst>
                  <a:ext uri="{FF2B5EF4-FFF2-40B4-BE49-F238E27FC236}">
                    <a16:creationId xmlns:a16="http://schemas.microsoft.com/office/drawing/2014/main" id="{C4D735D1-839F-4075-9F31-AC91B3937A44}"/>
                  </a:ext>
                </a:extLst>
              </p:cNvPr>
              <p:cNvSpPr/>
              <p:nvPr/>
            </p:nvSpPr>
            <p:spPr>
              <a:xfrm>
                <a:off x="1937718" y="2240053"/>
                <a:ext cx="276225" cy="209550"/>
              </a:xfrm>
              <a:custGeom>
                <a:avLst/>
                <a:gdLst>
                  <a:gd name="connsiteX0" fmla="*/ 279083 w 276225"/>
                  <a:gd name="connsiteY0" fmla="*/ 49530 h 209550"/>
                  <a:gd name="connsiteX1" fmla="*/ 0 w 276225"/>
                  <a:gd name="connsiteY1" fmla="*/ 210502 h 209550"/>
                  <a:gd name="connsiteX2" fmla="*/ 0 w 276225"/>
                  <a:gd name="connsiteY2" fmla="*/ 160973 h 209550"/>
                  <a:gd name="connsiteX3" fmla="*/ 279083 w 276225"/>
                  <a:gd name="connsiteY3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9550">
                    <a:moveTo>
                      <a:pt x="279083" y="49530"/>
                    </a:moveTo>
                    <a:lnTo>
                      <a:pt x="0" y="210502"/>
                    </a:lnTo>
                    <a:lnTo>
                      <a:pt x="0" y="160973"/>
                    </a:lnTo>
                    <a:lnTo>
                      <a:pt x="279083" y="0"/>
                    </a:lnTo>
                    <a:close/>
                  </a:path>
                </a:pathLst>
              </a:custGeom>
              <a:solidFill>
                <a:srgbClr val="ABAB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173">
                <a:extLst>
                  <a:ext uri="{FF2B5EF4-FFF2-40B4-BE49-F238E27FC236}">
                    <a16:creationId xmlns:a16="http://schemas.microsoft.com/office/drawing/2014/main" id="{C7876795-7FE8-45E0-B5DC-3A1252984DB5}"/>
                  </a:ext>
                </a:extLst>
              </p:cNvPr>
              <p:cNvSpPr/>
              <p:nvPr/>
            </p:nvSpPr>
            <p:spPr>
              <a:xfrm>
                <a:off x="2019633" y="2097178"/>
                <a:ext cx="190500" cy="257175"/>
              </a:xfrm>
              <a:custGeom>
                <a:avLst/>
                <a:gdLst>
                  <a:gd name="connsiteX0" fmla="*/ 197168 w 190500"/>
                  <a:gd name="connsiteY0" fmla="*/ 142875 h 257175"/>
                  <a:gd name="connsiteX1" fmla="*/ 0 w 190500"/>
                  <a:gd name="connsiteY1" fmla="*/ 257175 h 257175"/>
                  <a:gd name="connsiteX2" fmla="*/ 0 w 190500"/>
                  <a:gd name="connsiteY2" fmla="*/ 113348 h 257175"/>
                  <a:gd name="connsiteX3" fmla="*/ 197168 w 190500"/>
                  <a:gd name="connsiteY3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257175">
                    <a:moveTo>
                      <a:pt x="197168" y="142875"/>
                    </a:moveTo>
                    <a:lnTo>
                      <a:pt x="0" y="257175"/>
                    </a:lnTo>
                    <a:lnTo>
                      <a:pt x="0" y="113348"/>
                    </a:lnTo>
                    <a:lnTo>
                      <a:pt x="197168" y="0"/>
                    </a:lnTo>
                    <a:close/>
                  </a:path>
                </a:pathLst>
              </a:custGeom>
              <a:solidFill>
                <a:srgbClr val="ABAB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174">
                <a:extLst>
                  <a:ext uri="{FF2B5EF4-FFF2-40B4-BE49-F238E27FC236}">
                    <a16:creationId xmlns:a16="http://schemas.microsoft.com/office/drawing/2014/main" id="{317625F7-495A-470B-9931-156F1FC33999}"/>
                  </a:ext>
                </a:extLst>
              </p:cNvPr>
              <p:cNvSpPr/>
              <p:nvPr/>
            </p:nvSpPr>
            <p:spPr>
              <a:xfrm>
                <a:off x="1657683" y="2192428"/>
                <a:ext cx="361950" cy="200025"/>
              </a:xfrm>
              <a:custGeom>
                <a:avLst/>
                <a:gdLst>
                  <a:gd name="connsiteX0" fmla="*/ 0 w 361950"/>
                  <a:gd name="connsiteY0" fmla="*/ 47625 h 200025"/>
                  <a:gd name="connsiteX1" fmla="*/ 82868 w 361950"/>
                  <a:gd name="connsiteY1" fmla="*/ 0 h 200025"/>
                  <a:gd name="connsiteX2" fmla="*/ 361950 w 361950"/>
                  <a:gd name="connsiteY2" fmla="*/ 161925 h 200025"/>
                  <a:gd name="connsiteX3" fmla="*/ 280035 w 361950"/>
                  <a:gd name="connsiteY3" fmla="*/ 208598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200025">
                    <a:moveTo>
                      <a:pt x="0" y="47625"/>
                    </a:moveTo>
                    <a:lnTo>
                      <a:pt x="82868" y="0"/>
                    </a:lnTo>
                    <a:lnTo>
                      <a:pt x="361950" y="161925"/>
                    </a:lnTo>
                    <a:lnTo>
                      <a:pt x="280035" y="208598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aphic 4">
                <a:extLst>
                  <a:ext uri="{FF2B5EF4-FFF2-40B4-BE49-F238E27FC236}">
                    <a16:creationId xmlns:a16="http://schemas.microsoft.com/office/drawing/2014/main" id="{3E49472F-0099-4247-B1CF-1FDC6675B743}"/>
                  </a:ext>
                </a:extLst>
              </p:cNvPr>
              <p:cNvGrpSpPr/>
              <p:nvPr/>
            </p:nvGrpSpPr>
            <p:grpSpPr>
              <a:xfrm>
                <a:off x="1686258" y="2091701"/>
                <a:ext cx="257175" cy="280987"/>
                <a:chOff x="1686258" y="2091701"/>
                <a:chExt cx="257175" cy="280987"/>
              </a:xfrm>
              <a:solidFill>
                <a:schemeClr val="accent1"/>
              </a:solidFill>
            </p:grpSpPr>
            <p:grpSp>
              <p:nvGrpSpPr>
                <p:cNvPr id="41" name="Graphic 4">
                  <a:extLst>
                    <a:ext uri="{FF2B5EF4-FFF2-40B4-BE49-F238E27FC236}">
                      <a16:creationId xmlns:a16="http://schemas.microsoft.com/office/drawing/2014/main" id="{3E49472F-0099-4247-B1CF-1FDC6675B743}"/>
                    </a:ext>
                  </a:extLst>
                </p:cNvPr>
                <p:cNvGrpSpPr/>
                <p:nvPr/>
              </p:nvGrpSpPr>
              <p:grpSpPr>
                <a:xfrm>
                  <a:off x="1686258" y="2091701"/>
                  <a:ext cx="38100" cy="152400"/>
                  <a:chOff x="1686258" y="2091701"/>
                  <a:chExt cx="38100" cy="152400"/>
                </a:xfrm>
                <a:solidFill>
                  <a:schemeClr val="accent1"/>
                </a:solidFill>
              </p:grpSpPr>
              <p:grpSp>
                <p:nvGrpSpPr>
                  <p:cNvPr id="75" name="Graphic 4">
                    <a:extLst>
                      <a:ext uri="{FF2B5EF4-FFF2-40B4-BE49-F238E27FC236}">
                        <a16:creationId xmlns:a16="http://schemas.microsoft.com/office/drawing/2014/main" id="{3E49472F-0099-4247-B1CF-1FDC6675B743}"/>
                      </a:ext>
                    </a:extLst>
                  </p:cNvPr>
                  <p:cNvGrpSpPr/>
                  <p:nvPr/>
                </p:nvGrpSpPr>
                <p:grpSpPr>
                  <a:xfrm>
                    <a:off x="1686258" y="2206001"/>
                    <a:ext cx="38100" cy="38100"/>
                    <a:chOff x="1686258" y="2206001"/>
                    <a:chExt cx="38100" cy="38100"/>
                  </a:xfrm>
                  <a:solidFill>
                    <a:schemeClr val="accent1"/>
                  </a:solidFill>
                </p:grpSpPr>
                <p:sp>
                  <p:nvSpPr>
                    <p:cNvPr id="83" name="Freeform: Shape 178">
                      <a:extLst>
                        <a:ext uri="{FF2B5EF4-FFF2-40B4-BE49-F238E27FC236}">
                          <a16:creationId xmlns:a16="http://schemas.microsoft.com/office/drawing/2014/main" id="{8DDBBAEE-6FE6-4E06-9C87-EC1FF85C5A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6258" y="2217192"/>
                      <a:ext cx="38100" cy="28575"/>
                    </a:xfrm>
                    <a:custGeom>
                      <a:avLst/>
                      <a:gdLst>
                        <a:gd name="connsiteX0" fmla="*/ 38100 w 38100"/>
                        <a:gd name="connsiteY0" fmla="*/ 0 h 28575"/>
                        <a:gd name="connsiteX1" fmla="*/ 38100 w 38100"/>
                        <a:gd name="connsiteY1" fmla="*/ 19050 h 28575"/>
                        <a:gd name="connsiteX2" fmla="*/ 32385 w 38100"/>
                        <a:gd name="connsiteY2" fmla="*/ 26670 h 28575"/>
                        <a:gd name="connsiteX3" fmla="*/ 5715 w 38100"/>
                        <a:gd name="connsiteY3" fmla="*/ 26670 h 28575"/>
                        <a:gd name="connsiteX4" fmla="*/ 0 w 38100"/>
                        <a:gd name="connsiteY4" fmla="*/ 19050 h 28575"/>
                        <a:gd name="connsiteX5" fmla="*/ 0 w 38100"/>
                        <a:gd name="connsiteY5" fmla="*/ 0 h 28575"/>
                        <a:gd name="connsiteX6" fmla="*/ 38100 w 38100"/>
                        <a:gd name="connsiteY6" fmla="*/ 0 h 2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8100" h="28575">
                          <a:moveTo>
                            <a:pt x="38100" y="0"/>
                          </a:moveTo>
                          <a:lnTo>
                            <a:pt x="38100" y="19050"/>
                          </a:lnTo>
                          <a:cubicBezTo>
                            <a:pt x="38100" y="21908"/>
                            <a:pt x="36195" y="24765"/>
                            <a:pt x="32385" y="26670"/>
                          </a:cubicBezTo>
                          <a:cubicBezTo>
                            <a:pt x="24765" y="30480"/>
                            <a:pt x="12383" y="30480"/>
                            <a:pt x="5715" y="26670"/>
                          </a:cubicBezTo>
                          <a:cubicBezTo>
                            <a:pt x="1905" y="24765"/>
                            <a:pt x="0" y="21908"/>
                            <a:pt x="0" y="19050"/>
                          </a:cubicBezTo>
                          <a:lnTo>
                            <a:pt x="0" y="0"/>
                          </a:lnTo>
                          <a:lnTo>
                            <a:pt x="38100" y="0"/>
                          </a:lnTo>
                          <a:close/>
                        </a:path>
                      </a:pathLst>
                    </a:custGeom>
                    <a:solidFill>
                      <a:srgbClr val="BDBDB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: Shape 179">
                      <a:extLst>
                        <a:ext uri="{FF2B5EF4-FFF2-40B4-BE49-F238E27FC236}">
                          <a16:creationId xmlns:a16="http://schemas.microsoft.com/office/drawing/2014/main" id="{10C2EC39-3C3C-4934-AEBC-FAAA95E759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7211" y="2206001"/>
                      <a:ext cx="28575" cy="19050"/>
                    </a:xfrm>
                    <a:custGeom>
                      <a:avLst/>
                      <a:gdLst>
                        <a:gd name="connsiteX0" fmla="*/ 32385 w 28575"/>
                        <a:gd name="connsiteY0" fmla="*/ 18812 h 19050"/>
                        <a:gd name="connsiteX1" fmla="*/ 5715 w 28575"/>
                        <a:gd name="connsiteY1" fmla="*/ 18812 h 19050"/>
                        <a:gd name="connsiteX2" fmla="*/ 5715 w 28575"/>
                        <a:gd name="connsiteY2" fmla="*/ 3572 h 19050"/>
                        <a:gd name="connsiteX3" fmla="*/ 32385 w 28575"/>
                        <a:gd name="connsiteY3" fmla="*/ 3572 h 19050"/>
                        <a:gd name="connsiteX4" fmla="*/ 32385 w 28575"/>
                        <a:gd name="connsiteY4" fmla="*/ 18812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575" h="19050">
                          <a:moveTo>
                            <a:pt x="32385" y="18812"/>
                          </a:moveTo>
                          <a:cubicBezTo>
                            <a:pt x="24765" y="23574"/>
                            <a:pt x="13335" y="23574"/>
                            <a:pt x="5715" y="18812"/>
                          </a:cubicBezTo>
                          <a:cubicBezTo>
                            <a:pt x="-1905" y="14049"/>
                            <a:pt x="-1905" y="7382"/>
                            <a:pt x="5715" y="3572"/>
                          </a:cubicBezTo>
                          <a:cubicBezTo>
                            <a:pt x="13335" y="-1191"/>
                            <a:pt x="24765" y="-1191"/>
                            <a:pt x="32385" y="3572"/>
                          </a:cubicBezTo>
                          <a:cubicBezTo>
                            <a:pt x="39052" y="8334"/>
                            <a:pt x="39052" y="15002"/>
                            <a:pt x="32385" y="18812"/>
                          </a:cubicBez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6" name="Graphic 4">
                    <a:extLst>
                      <a:ext uri="{FF2B5EF4-FFF2-40B4-BE49-F238E27FC236}">
                        <a16:creationId xmlns:a16="http://schemas.microsoft.com/office/drawing/2014/main" id="{3E49472F-0099-4247-B1CF-1FDC6675B743}"/>
                      </a:ext>
                    </a:extLst>
                  </p:cNvPr>
                  <p:cNvGrpSpPr/>
                  <p:nvPr/>
                </p:nvGrpSpPr>
                <p:grpSpPr>
                  <a:xfrm>
                    <a:off x="1688877" y="2111465"/>
                    <a:ext cx="28575" cy="104775"/>
                    <a:chOff x="1688877" y="2111465"/>
                    <a:chExt cx="28575" cy="104775"/>
                  </a:xfrm>
                  <a:solidFill>
                    <a:schemeClr val="accent1"/>
                  </a:solidFill>
                </p:grpSpPr>
                <p:sp>
                  <p:nvSpPr>
                    <p:cNvPr id="80" name="Freeform: Shape 181">
                      <a:extLst>
                        <a:ext uri="{FF2B5EF4-FFF2-40B4-BE49-F238E27FC236}">
                          <a16:creationId xmlns:a16="http://schemas.microsoft.com/office/drawing/2014/main" id="{5E09E030-A0AD-470C-9175-0F215AACCE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9115" y="2120990"/>
                      <a:ext cx="28575" cy="95250"/>
                    </a:xfrm>
                    <a:custGeom>
                      <a:avLst/>
                      <a:gdLst>
                        <a:gd name="connsiteX0" fmla="*/ 32385 w 28575"/>
                        <a:gd name="connsiteY0" fmla="*/ 0 h 95250"/>
                        <a:gd name="connsiteX1" fmla="*/ 32385 w 28575"/>
                        <a:gd name="connsiteY1" fmla="*/ 93345 h 95250"/>
                        <a:gd name="connsiteX2" fmla="*/ 27622 w 28575"/>
                        <a:gd name="connsiteY2" fmla="*/ 100013 h 95250"/>
                        <a:gd name="connsiteX3" fmla="*/ 4763 w 28575"/>
                        <a:gd name="connsiteY3" fmla="*/ 100013 h 95250"/>
                        <a:gd name="connsiteX4" fmla="*/ 0 w 28575"/>
                        <a:gd name="connsiteY4" fmla="*/ 93345 h 95250"/>
                        <a:gd name="connsiteX5" fmla="*/ 0 w 28575"/>
                        <a:gd name="connsiteY5" fmla="*/ 0 h 95250"/>
                        <a:gd name="connsiteX6" fmla="*/ 32385 w 28575"/>
                        <a:gd name="connsiteY6" fmla="*/ 0 h 95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8575" h="95250">
                          <a:moveTo>
                            <a:pt x="32385" y="0"/>
                          </a:moveTo>
                          <a:lnTo>
                            <a:pt x="32385" y="93345"/>
                          </a:lnTo>
                          <a:cubicBezTo>
                            <a:pt x="32385" y="96202"/>
                            <a:pt x="30480" y="98107"/>
                            <a:pt x="27622" y="100013"/>
                          </a:cubicBezTo>
                          <a:cubicBezTo>
                            <a:pt x="20955" y="103823"/>
                            <a:pt x="11430" y="103823"/>
                            <a:pt x="4763" y="100013"/>
                          </a:cubicBezTo>
                          <a:cubicBezTo>
                            <a:pt x="1905" y="98107"/>
                            <a:pt x="0" y="95250"/>
                            <a:pt x="0" y="93345"/>
                          </a:cubicBezTo>
                          <a:lnTo>
                            <a:pt x="0" y="0"/>
                          </a:lnTo>
                          <a:lnTo>
                            <a:pt x="32385" y="0"/>
                          </a:lnTo>
                          <a:close/>
                        </a:path>
                      </a:pathLst>
                    </a:custGeom>
                    <a:solidFill>
                      <a:srgbClr val="BDBDB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Freeform: Shape 182">
                      <a:extLst>
                        <a:ext uri="{FF2B5EF4-FFF2-40B4-BE49-F238E27FC236}">
                          <a16:creationId xmlns:a16="http://schemas.microsoft.com/office/drawing/2014/main" id="{9C02BBD8-E253-4525-B1E3-89DFD2BC0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9115" y="2120990"/>
                      <a:ext cx="28575" cy="9525"/>
                    </a:xfrm>
                    <a:custGeom>
                      <a:avLst/>
                      <a:gdLst>
                        <a:gd name="connsiteX0" fmla="*/ 32385 w 28575"/>
                        <a:gd name="connsiteY0" fmla="*/ 0 h 9525"/>
                        <a:gd name="connsiteX1" fmla="*/ 32385 w 28575"/>
                        <a:gd name="connsiteY1" fmla="*/ 12382 h 9525"/>
                        <a:gd name="connsiteX2" fmla="*/ 29528 w 28575"/>
                        <a:gd name="connsiteY2" fmla="*/ 14288 h 9525"/>
                        <a:gd name="connsiteX3" fmla="*/ 2857 w 28575"/>
                        <a:gd name="connsiteY3" fmla="*/ 14288 h 9525"/>
                        <a:gd name="connsiteX4" fmla="*/ 0 w 28575"/>
                        <a:gd name="connsiteY4" fmla="*/ 12382 h 9525"/>
                        <a:gd name="connsiteX5" fmla="*/ 0 w 28575"/>
                        <a:gd name="connsiteY5" fmla="*/ 0 h 9525"/>
                        <a:gd name="connsiteX6" fmla="*/ 32385 w 28575"/>
                        <a:gd name="connsiteY6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8575" h="9525">
                          <a:moveTo>
                            <a:pt x="32385" y="0"/>
                          </a:moveTo>
                          <a:lnTo>
                            <a:pt x="32385" y="12382"/>
                          </a:lnTo>
                          <a:cubicBezTo>
                            <a:pt x="31433" y="13335"/>
                            <a:pt x="30480" y="13335"/>
                            <a:pt x="29528" y="14288"/>
                          </a:cubicBezTo>
                          <a:cubicBezTo>
                            <a:pt x="21908" y="18097"/>
                            <a:pt x="9525" y="18097"/>
                            <a:pt x="2857" y="14288"/>
                          </a:cubicBezTo>
                          <a:cubicBezTo>
                            <a:pt x="1905" y="13335"/>
                            <a:pt x="953" y="13335"/>
                            <a:pt x="0" y="12382"/>
                          </a:cubicBezTo>
                          <a:lnTo>
                            <a:pt x="0" y="0"/>
                          </a:lnTo>
                          <a:lnTo>
                            <a:pt x="32385" y="0"/>
                          </a:lnTo>
                          <a:close/>
                        </a:path>
                      </a:pathLst>
                    </a:custGeom>
                    <a:solidFill>
                      <a:srgbClr val="ABABA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: Shape 183">
                      <a:extLst>
                        <a:ext uri="{FF2B5EF4-FFF2-40B4-BE49-F238E27FC236}">
                          <a16:creationId xmlns:a16="http://schemas.microsoft.com/office/drawing/2014/main" id="{30E283AF-18BE-4C70-9530-6BA92F552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8877" y="2111465"/>
                      <a:ext cx="28575" cy="19050"/>
                    </a:xfrm>
                    <a:custGeom>
                      <a:avLst/>
                      <a:gdLst>
                        <a:gd name="connsiteX0" fmla="*/ 27861 w 28575"/>
                        <a:gd name="connsiteY0" fmla="*/ 16193 h 19050"/>
                        <a:gd name="connsiteX1" fmla="*/ 5001 w 28575"/>
                        <a:gd name="connsiteY1" fmla="*/ 16193 h 19050"/>
                        <a:gd name="connsiteX2" fmla="*/ 5001 w 28575"/>
                        <a:gd name="connsiteY2" fmla="*/ 2857 h 19050"/>
                        <a:gd name="connsiteX3" fmla="*/ 27861 w 28575"/>
                        <a:gd name="connsiteY3" fmla="*/ 2857 h 19050"/>
                        <a:gd name="connsiteX4" fmla="*/ 27861 w 28575"/>
                        <a:gd name="connsiteY4" fmla="*/ 16193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575" h="19050">
                          <a:moveTo>
                            <a:pt x="27861" y="16193"/>
                          </a:moveTo>
                          <a:cubicBezTo>
                            <a:pt x="21193" y="20003"/>
                            <a:pt x="11668" y="20003"/>
                            <a:pt x="5001" y="16193"/>
                          </a:cubicBezTo>
                          <a:cubicBezTo>
                            <a:pt x="-1667" y="12382"/>
                            <a:pt x="-1667" y="6668"/>
                            <a:pt x="5001" y="2857"/>
                          </a:cubicBezTo>
                          <a:cubicBezTo>
                            <a:pt x="11668" y="-952"/>
                            <a:pt x="21193" y="-952"/>
                            <a:pt x="27861" y="2857"/>
                          </a:cubicBezTo>
                          <a:cubicBezTo>
                            <a:pt x="34528" y="6668"/>
                            <a:pt x="34528" y="12382"/>
                            <a:pt x="27861" y="16193"/>
                          </a:cubicBez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7" name="Graphic 4">
                    <a:extLst>
                      <a:ext uri="{FF2B5EF4-FFF2-40B4-BE49-F238E27FC236}">
                        <a16:creationId xmlns:a16="http://schemas.microsoft.com/office/drawing/2014/main" id="{3E49472F-0099-4247-B1CF-1FDC6675B743}"/>
                      </a:ext>
                    </a:extLst>
                  </p:cNvPr>
                  <p:cNvGrpSpPr/>
                  <p:nvPr/>
                </p:nvGrpSpPr>
                <p:grpSpPr>
                  <a:xfrm>
                    <a:off x="1686258" y="2091701"/>
                    <a:ext cx="38100" cy="38100"/>
                    <a:chOff x="1686258" y="2091701"/>
                    <a:chExt cx="38100" cy="38100"/>
                  </a:xfrm>
                  <a:solidFill>
                    <a:schemeClr val="accent1"/>
                  </a:solidFill>
                </p:grpSpPr>
                <p:sp>
                  <p:nvSpPr>
                    <p:cNvPr id="78" name="Freeform: Shape 185">
                      <a:extLst>
                        <a:ext uri="{FF2B5EF4-FFF2-40B4-BE49-F238E27FC236}">
                          <a16:creationId xmlns:a16="http://schemas.microsoft.com/office/drawing/2014/main" id="{C95B86B0-B134-4C5C-9342-1584C5EF0B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6258" y="2101940"/>
                      <a:ext cx="38100" cy="28575"/>
                    </a:xfrm>
                    <a:custGeom>
                      <a:avLst/>
                      <a:gdLst>
                        <a:gd name="connsiteX0" fmla="*/ 38100 w 38100"/>
                        <a:gd name="connsiteY0" fmla="*/ 953 h 28575"/>
                        <a:gd name="connsiteX1" fmla="*/ 38100 w 38100"/>
                        <a:gd name="connsiteY1" fmla="*/ 20003 h 28575"/>
                        <a:gd name="connsiteX2" fmla="*/ 32385 w 38100"/>
                        <a:gd name="connsiteY2" fmla="*/ 27622 h 28575"/>
                        <a:gd name="connsiteX3" fmla="*/ 5715 w 38100"/>
                        <a:gd name="connsiteY3" fmla="*/ 27622 h 28575"/>
                        <a:gd name="connsiteX4" fmla="*/ 0 w 38100"/>
                        <a:gd name="connsiteY4" fmla="*/ 19050 h 28575"/>
                        <a:gd name="connsiteX5" fmla="*/ 0 w 38100"/>
                        <a:gd name="connsiteY5" fmla="*/ 0 h 28575"/>
                        <a:gd name="connsiteX6" fmla="*/ 38100 w 38100"/>
                        <a:gd name="connsiteY6" fmla="*/ 0 h 2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8100" h="28575">
                          <a:moveTo>
                            <a:pt x="38100" y="953"/>
                          </a:moveTo>
                          <a:lnTo>
                            <a:pt x="38100" y="20003"/>
                          </a:lnTo>
                          <a:cubicBezTo>
                            <a:pt x="38100" y="22860"/>
                            <a:pt x="36195" y="25718"/>
                            <a:pt x="32385" y="27622"/>
                          </a:cubicBezTo>
                          <a:cubicBezTo>
                            <a:pt x="24765" y="31432"/>
                            <a:pt x="12383" y="31432"/>
                            <a:pt x="5715" y="27622"/>
                          </a:cubicBezTo>
                          <a:cubicBezTo>
                            <a:pt x="1905" y="24765"/>
                            <a:pt x="0" y="21907"/>
                            <a:pt x="0" y="19050"/>
                          </a:cubicBezTo>
                          <a:lnTo>
                            <a:pt x="0" y="0"/>
                          </a:lnTo>
                          <a:lnTo>
                            <a:pt x="38100" y="0"/>
                          </a:lnTo>
                          <a:close/>
                        </a:path>
                      </a:pathLst>
                    </a:custGeom>
                    <a:solidFill>
                      <a:srgbClr val="BDBDB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" name="Freeform: Shape 186">
                      <a:extLst>
                        <a:ext uri="{FF2B5EF4-FFF2-40B4-BE49-F238E27FC236}">
                          <a16:creationId xmlns:a16="http://schemas.microsoft.com/office/drawing/2014/main" id="{8BD002BF-71DD-486A-9623-3FF2E40A7C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7211" y="2091701"/>
                      <a:ext cx="28575" cy="19050"/>
                    </a:xfrm>
                    <a:custGeom>
                      <a:avLst/>
                      <a:gdLst>
                        <a:gd name="connsiteX0" fmla="*/ 32385 w 28575"/>
                        <a:gd name="connsiteY0" fmla="*/ 18812 h 19050"/>
                        <a:gd name="connsiteX1" fmla="*/ 5715 w 28575"/>
                        <a:gd name="connsiteY1" fmla="*/ 18812 h 19050"/>
                        <a:gd name="connsiteX2" fmla="*/ 5715 w 28575"/>
                        <a:gd name="connsiteY2" fmla="*/ 3572 h 19050"/>
                        <a:gd name="connsiteX3" fmla="*/ 32385 w 28575"/>
                        <a:gd name="connsiteY3" fmla="*/ 3572 h 19050"/>
                        <a:gd name="connsiteX4" fmla="*/ 32385 w 28575"/>
                        <a:gd name="connsiteY4" fmla="*/ 18812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575" h="19050">
                          <a:moveTo>
                            <a:pt x="32385" y="18812"/>
                          </a:moveTo>
                          <a:cubicBezTo>
                            <a:pt x="24765" y="23574"/>
                            <a:pt x="13335" y="23574"/>
                            <a:pt x="5715" y="18812"/>
                          </a:cubicBezTo>
                          <a:cubicBezTo>
                            <a:pt x="-1905" y="14049"/>
                            <a:pt x="-1905" y="7382"/>
                            <a:pt x="5715" y="3572"/>
                          </a:cubicBezTo>
                          <a:cubicBezTo>
                            <a:pt x="13335" y="-1191"/>
                            <a:pt x="24765" y="-1191"/>
                            <a:pt x="32385" y="3572"/>
                          </a:cubicBezTo>
                          <a:cubicBezTo>
                            <a:pt x="39052" y="7382"/>
                            <a:pt x="39052" y="14049"/>
                            <a:pt x="32385" y="18812"/>
                          </a:cubicBez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2" name="Graphic 4">
                  <a:extLst>
                    <a:ext uri="{FF2B5EF4-FFF2-40B4-BE49-F238E27FC236}">
                      <a16:creationId xmlns:a16="http://schemas.microsoft.com/office/drawing/2014/main" id="{3E49472F-0099-4247-B1CF-1FDC6675B743}"/>
                    </a:ext>
                  </a:extLst>
                </p:cNvPr>
                <p:cNvGrpSpPr/>
                <p:nvPr/>
              </p:nvGrpSpPr>
              <p:grpSpPr>
                <a:xfrm>
                  <a:off x="1759600" y="2134563"/>
                  <a:ext cx="38100" cy="152400"/>
                  <a:chOff x="1759600" y="2134563"/>
                  <a:chExt cx="38100" cy="152400"/>
                </a:xfrm>
                <a:solidFill>
                  <a:schemeClr val="accent1"/>
                </a:solidFill>
              </p:grpSpPr>
              <p:grpSp>
                <p:nvGrpSpPr>
                  <p:cNvPr id="65" name="Graphic 4">
                    <a:extLst>
                      <a:ext uri="{FF2B5EF4-FFF2-40B4-BE49-F238E27FC236}">
                        <a16:creationId xmlns:a16="http://schemas.microsoft.com/office/drawing/2014/main" id="{3E49472F-0099-4247-B1CF-1FDC6675B743}"/>
                      </a:ext>
                    </a:extLst>
                  </p:cNvPr>
                  <p:cNvGrpSpPr/>
                  <p:nvPr/>
                </p:nvGrpSpPr>
                <p:grpSpPr>
                  <a:xfrm>
                    <a:off x="1759600" y="2248863"/>
                    <a:ext cx="38100" cy="38100"/>
                    <a:chOff x="1759600" y="2248863"/>
                    <a:chExt cx="38100" cy="38100"/>
                  </a:xfrm>
                  <a:solidFill>
                    <a:schemeClr val="accent1"/>
                  </a:solidFill>
                </p:grpSpPr>
                <p:sp>
                  <p:nvSpPr>
                    <p:cNvPr id="73" name="Freeform: Shape 189">
                      <a:extLst>
                        <a:ext uri="{FF2B5EF4-FFF2-40B4-BE49-F238E27FC236}">
                          <a16:creationId xmlns:a16="http://schemas.microsoft.com/office/drawing/2014/main" id="{A777E501-F8E2-4B1C-B443-5518EA8B59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9600" y="2260055"/>
                      <a:ext cx="38100" cy="28575"/>
                    </a:xfrm>
                    <a:custGeom>
                      <a:avLst/>
                      <a:gdLst>
                        <a:gd name="connsiteX0" fmla="*/ 38100 w 38100"/>
                        <a:gd name="connsiteY0" fmla="*/ 0 h 28575"/>
                        <a:gd name="connsiteX1" fmla="*/ 38100 w 38100"/>
                        <a:gd name="connsiteY1" fmla="*/ 19050 h 28575"/>
                        <a:gd name="connsiteX2" fmla="*/ 32385 w 38100"/>
                        <a:gd name="connsiteY2" fmla="*/ 26670 h 28575"/>
                        <a:gd name="connsiteX3" fmla="*/ 5715 w 38100"/>
                        <a:gd name="connsiteY3" fmla="*/ 26670 h 28575"/>
                        <a:gd name="connsiteX4" fmla="*/ 0 w 38100"/>
                        <a:gd name="connsiteY4" fmla="*/ 19050 h 28575"/>
                        <a:gd name="connsiteX5" fmla="*/ 0 w 38100"/>
                        <a:gd name="connsiteY5" fmla="*/ 0 h 28575"/>
                        <a:gd name="connsiteX6" fmla="*/ 38100 w 38100"/>
                        <a:gd name="connsiteY6" fmla="*/ 0 h 2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8100" h="28575">
                          <a:moveTo>
                            <a:pt x="38100" y="0"/>
                          </a:moveTo>
                          <a:lnTo>
                            <a:pt x="38100" y="19050"/>
                          </a:lnTo>
                          <a:cubicBezTo>
                            <a:pt x="38100" y="21908"/>
                            <a:pt x="36195" y="24765"/>
                            <a:pt x="32385" y="26670"/>
                          </a:cubicBezTo>
                          <a:cubicBezTo>
                            <a:pt x="24765" y="30480"/>
                            <a:pt x="12383" y="30480"/>
                            <a:pt x="5715" y="26670"/>
                          </a:cubicBezTo>
                          <a:cubicBezTo>
                            <a:pt x="1905" y="24765"/>
                            <a:pt x="0" y="21908"/>
                            <a:pt x="0" y="19050"/>
                          </a:cubicBezTo>
                          <a:lnTo>
                            <a:pt x="0" y="0"/>
                          </a:lnTo>
                          <a:lnTo>
                            <a:pt x="38100" y="0"/>
                          </a:lnTo>
                          <a:close/>
                        </a:path>
                      </a:pathLst>
                    </a:custGeom>
                    <a:solidFill>
                      <a:srgbClr val="BDBDB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: Shape 190">
                      <a:extLst>
                        <a:ext uri="{FF2B5EF4-FFF2-40B4-BE49-F238E27FC236}">
                          <a16:creationId xmlns:a16="http://schemas.microsoft.com/office/drawing/2014/main" id="{4E7CB734-F84A-4BB1-86E4-682B816D4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9601" y="2248863"/>
                      <a:ext cx="28575" cy="19050"/>
                    </a:xfrm>
                    <a:custGeom>
                      <a:avLst/>
                      <a:gdLst>
                        <a:gd name="connsiteX0" fmla="*/ 32385 w 28575"/>
                        <a:gd name="connsiteY0" fmla="*/ 18812 h 19050"/>
                        <a:gd name="connsiteX1" fmla="*/ 5715 w 28575"/>
                        <a:gd name="connsiteY1" fmla="*/ 18812 h 19050"/>
                        <a:gd name="connsiteX2" fmla="*/ 5715 w 28575"/>
                        <a:gd name="connsiteY2" fmla="*/ 3572 h 19050"/>
                        <a:gd name="connsiteX3" fmla="*/ 32385 w 28575"/>
                        <a:gd name="connsiteY3" fmla="*/ 3572 h 19050"/>
                        <a:gd name="connsiteX4" fmla="*/ 32385 w 28575"/>
                        <a:gd name="connsiteY4" fmla="*/ 18812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575" h="19050">
                          <a:moveTo>
                            <a:pt x="32385" y="18812"/>
                          </a:moveTo>
                          <a:cubicBezTo>
                            <a:pt x="24765" y="23574"/>
                            <a:pt x="13335" y="23574"/>
                            <a:pt x="5715" y="18812"/>
                          </a:cubicBezTo>
                          <a:cubicBezTo>
                            <a:pt x="-1905" y="14049"/>
                            <a:pt x="-1905" y="7382"/>
                            <a:pt x="5715" y="3572"/>
                          </a:cubicBezTo>
                          <a:cubicBezTo>
                            <a:pt x="13335" y="-1191"/>
                            <a:pt x="24765" y="-1191"/>
                            <a:pt x="32385" y="3572"/>
                          </a:cubicBezTo>
                          <a:cubicBezTo>
                            <a:pt x="40005" y="7382"/>
                            <a:pt x="40005" y="15002"/>
                            <a:pt x="32385" y="18812"/>
                          </a:cubicBez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aphic 4">
                    <a:extLst>
                      <a:ext uri="{FF2B5EF4-FFF2-40B4-BE49-F238E27FC236}">
                        <a16:creationId xmlns:a16="http://schemas.microsoft.com/office/drawing/2014/main" id="{3E49472F-0099-4247-B1CF-1FDC6675B743}"/>
                      </a:ext>
                    </a:extLst>
                  </p:cNvPr>
                  <p:cNvGrpSpPr/>
                  <p:nvPr/>
                </p:nvGrpSpPr>
                <p:grpSpPr>
                  <a:xfrm>
                    <a:off x="1762220" y="2153375"/>
                    <a:ext cx="28575" cy="104775"/>
                    <a:chOff x="1762220" y="2153375"/>
                    <a:chExt cx="28575" cy="104775"/>
                  </a:xfrm>
                  <a:solidFill>
                    <a:schemeClr val="accent1"/>
                  </a:solidFill>
                </p:grpSpPr>
                <p:sp>
                  <p:nvSpPr>
                    <p:cNvPr id="70" name="Freeform: Shape 192">
                      <a:extLst>
                        <a:ext uri="{FF2B5EF4-FFF2-40B4-BE49-F238E27FC236}">
                          <a16:creationId xmlns:a16="http://schemas.microsoft.com/office/drawing/2014/main" id="{12339ED8-8EFA-461C-BE94-C6D6271A50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62458" y="2162900"/>
                      <a:ext cx="28575" cy="95250"/>
                    </a:xfrm>
                    <a:custGeom>
                      <a:avLst/>
                      <a:gdLst>
                        <a:gd name="connsiteX0" fmla="*/ 32385 w 28575"/>
                        <a:gd name="connsiteY0" fmla="*/ 0 h 95250"/>
                        <a:gd name="connsiteX1" fmla="*/ 32385 w 28575"/>
                        <a:gd name="connsiteY1" fmla="*/ 93345 h 95250"/>
                        <a:gd name="connsiteX2" fmla="*/ 27622 w 28575"/>
                        <a:gd name="connsiteY2" fmla="*/ 100013 h 95250"/>
                        <a:gd name="connsiteX3" fmla="*/ 4763 w 28575"/>
                        <a:gd name="connsiteY3" fmla="*/ 100013 h 95250"/>
                        <a:gd name="connsiteX4" fmla="*/ 0 w 28575"/>
                        <a:gd name="connsiteY4" fmla="*/ 93345 h 95250"/>
                        <a:gd name="connsiteX5" fmla="*/ 0 w 28575"/>
                        <a:gd name="connsiteY5" fmla="*/ 0 h 95250"/>
                        <a:gd name="connsiteX6" fmla="*/ 32385 w 28575"/>
                        <a:gd name="connsiteY6" fmla="*/ 0 h 95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8575" h="95250">
                          <a:moveTo>
                            <a:pt x="32385" y="0"/>
                          </a:moveTo>
                          <a:lnTo>
                            <a:pt x="32385" y="93345"/>
                          </a:lnTo>
                          <a:cubicBezTo>
                            <a:pt x="32385" y="96203"/>
                            <a:pt x="30480" y="98108"/>
                            <a:pt x="27622" y="100013"/>
                          </a:cubicBezTo>
                          <a:cubicBezTo>
                            <a:pt x="20955" y="103823"/>
                            <a:pt x="11430" y="103823"/>
                            <a:pt x="4763" y="100013"/>
                          </a:cubicBezTo>
                          <a:cubicBezTo>
                            <a:pt x="1905" y="98108"/>
                            <a:pt x="0" y="95250"/>
                            <a:pt x="0" y="93345"/>
                          </a:cubicBezTo>
                          <a:lnTo>
                            <a:pt x="0" y="0"/>
                          </a:lnTo>
                          <a:lnTo>
                            <a:pt x="32385" y="0"/>
                          </a:lnTo>
                          <a:close/>
                        </a:path>
                      </a:pathLst>
                    </a:custGeom>
                    <a:solidFill>
                      <a:srgbClr val="BDBDB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Freeform: Shape 193">
                      <a:extLst>
                        <a:ext uri="{FF2B5EF4-FFF2-40B4-BE49-F238E27FC236}">
                          <a16:creationId xmlns:a16="http://schemas.microsoft.com/office/drawing/2014/main" id="{9799A7D2-17A2-469E-9F04-C9200E77C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62458" y="2162900"/>
                      <a:ext cx="28575" cy="9525"/>
                    </a:xfrm>
                    <a:custGeom>
                      <a:avLst/>
                      <a:gdLst>
                        <a:gd name="connsiteX0" fmla="*/ 32385 w 28575"/>
                        <a:gd name="connsiteY0" fmla="*/ 0 h 9525"/>
                        <a:gd name="connsiteX1" fmla="*/ 32385 w 28575"/>
                        <a:gd name="connsiteY1" fmla="*/ 12383 h 9525"/>
                        <a:gd name="connsiteX2" fmla="*/ 29528 w 28575"/>
                        <a:gd name="connsiteY2" fmla="*/ 14288 h 9525"/>
                        <a:gd name="connsiteX3" fmla="*/ 2858 w 28575"/>
                        <a:gd name="connsiteY3" fmla="*/ 14288 h 9525"/>
                        <a:gd name="connsiteX4" fmla="*/ 0 w 28575"/>
                        <a:gd name="connsiteY4" fmla="*/ 12383 h 9525"/>
                        <a:gd name="connsiteX5" fmla="*/ 0 w 28575"/>
                        <a:gd name="connsiteY5" fmla="*/ 0 h 9525"/>
                        <a:gd name="connsiteX6" fmla="*/ 32385 w 28575"/>
                        <a:gd name="connsiteY6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8575" h="9525">
                          <a:moveTo>
                            <a:pt x="32385" y="0"/>
                          </a:moveTo>
                          <a:lnTo>
                            <a:pt x="32385" y="12383"/>
                          </a:lnTo>
                          <a:cubicBezTo>
                            <a:pt x="31433" y="13335"/>
                            <a:pt x="30480" y="13335"/>
                            <a:pt x="29528" y="14288"/>
                          </a:cubicBezTo>
                          <a:cubicBezTo>
                            <a:pt x="21908" y="18097"/>
                            <a:pt x="9525" y="18097"/>
                            <a:pt x="2858" y="14288"/>
                          </a:cubicBezTo>
                          <a:cubicBezTo>
                            <a:pt x="1905" y="13335"/>
                            <a:pt x="953" y="13335"/>
                            <a:pt x="0" y="12383"/>
                          </a:cubicBezTo>
                          <a:lnTo>
                            <a:pt x="0" y="0"/>
                          </a:lnTo>
                          <a:lnTo>
                            <a:pt x="32385" y="0"/>
                          </a:lnTo>
                          <a:close/>
                        </a:path>
                      </a:pathLst>
                    </a:custGeom>
                    <a:solidFill>
                      <a:srgbClr val="ABABA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: Shape 194">
                      <a:extLst>
                        <a:ext uri="{FF2B5EF4-FFF2-40B4-BE49-F238E27FC236}">
                          <a16:creationId xmlns:a16="http://schemas.microsoft.com/office/drawing/2014/main" id="{3DD037B1-90D8-4FC5-9043-F0BAA6EFB2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62220" y="2153375"/>
                      <a:ext cx="28575" cy="19050"/>
                    </a:xfrm>
                    <a:custGeom>
                      <a:avLst/>
                      <a:gdLst>
                        <a:gd name="connsiteX0" fmla="*/ 27861 w 28575"/>
                        <a:gd name="connsiteY0" fmla="*/ 16193 h 19050"/>
                        <a:gd name="connsiteX1" fmla="*/ 5001 w 28575"/>
                        <a:gd name="connsiteY1" fmla="*/ 16193 h 19050"/>
                        <a:gd name="connsiteX2" fmla="*/ 5001 w 28575"/>
                        <a:gd name="connsiteY2" fmla="*/ 2858 h 19050"/>
                        <a:gd name="connsiteX3" fmla="*/ 27861 w 28575"/>
                        <a:gd name="connsiteY3" fmla="*/ 2858 h 19050"/>
                        <a:gd name="connsiteX4" fmla="*/ 27861 w 28575"/>
                        <a:gd name="connsiteY4" fmla="*/ 16193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575" h="19050">
                          <a:moveTo>
                            <a:pt x="27861" y="16193"/>
                          </a:moveTo>
                          <a:cubicBezTo>
                            <a:pt x="21193" y="20003"/>
                            <a:pt x="11668" y="20003"/>
                            <a:pt x="5001" y="16193"/>
                          </a:cubicBezTo>
                          <a:cubicBezTo>
                            <a:pt x="-1667" y="12383"/>
                            <a:pt x="-1667" y="6668"/>
                            <a:pt x="5001" y="2858"/>
                          </a:cubicBezTo>
                          <a:cubicBezTo>
                            <a:pt x="11668" y="-953"/>
                            <a:pt x="21193" y="-953"/>
                            <a:pt x="27861" y="2858"/>
                          </a:cubicBezTo>
                          <a:cubicBezTo>
                            <a:pt x="34528" y="6668"/>
                            <a:pt x="34528" y="13335"/>
                            <a:pt x="27861" y="16193"/>
                          </a:cubicBez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" name="Graphic 4">
                    <a:extLst>
                      <a:ext uri="{FF2B5EF4-FFF2-40B4-BE49-F238E27FC236}">
                        <a16:creationId xmlns:a16="http://schemas.microsoft.com/office/drawing/2014/main" id="{3E49472F-0099-4247-B1CF-1FDC6675B743}"/>
                      </a:ext>
                    </a:extLst>
                  </p:cNvPr>
                  <p:cNvGrpSpPr/>
                  <p:nvPr/>
                </p:nvGrpSpPr>
                <p:grpSpPr>
                  <a:xfrm>
                    <a:off x="1759600" y="2134563"/>
                    <a:ext cx="38100" cy="38100"/>
                    <a:chOff x="1759600" y="2134563"/>
                    <a:chExt cx="38100" cy="38100"/>
                  </a:xfrm>
                  <a:solidFill>
                    <a:schemeClr val="accent1"/>
                  </a:solidFill>
                </p:grpSpPr>
                <p:sp>
                  <p:nvSpPr>
                    <p:cNvPr id="68" name="Freeform: Shape 196">
                      <a:extLst>
                        <a:ext uri="{FF2B5EF4-FFF2-40B4-BE49-F238E27FC236}">
                          <a16:creationId xmlns:a16="http://schemas.microsoft.com/office/drawing/2014/main" id="{FECD5FFD-4114-4F35-B861-AEBD8728F4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9600" y="2144803"/>
                      <a:ext cx="38100" cy="28575"/>
                    </a:xfrm>
                    <a:custGeom>
                      <a:avLst/>
                      <a:gdLst>
                        <a:gd name="connsiteX0" fmla="*/ 38100 w 38100"/>
                        <a:gd name="connsiteY0" fmla="*/ 0 h 28575"/>
                        <a:gd name="connsiteX1" fmla="*/ 38100 w 38100"/>
                        <a:gd name="connsiteY1" fmla="*/ 19050 h 28575"/>
                        <a:gd name="connsiteX2" fmla="*/ 32385 w 38100"/>
                        <a:gd name="connsiteY2" fmla="*/ 26670 h 28575"/>
                        <a:gd name="connsiteX3" fmla="*/ 5715 w 38100"/>
                        <a:gd name="connsiteY3" fmla="*/ 26670 h 28575"/>
                        <a:gd name="connsiteX4" fmla="*/ 0 w 38100"/>
                        <a:gd name="connsiteY4" fmla="*/ 19050 h 28575"/>
                        <a:gd name="connsiteX5" fmla="*/ 0 w 38100"/>
                        <a:gd name="connsiteY5" fmla="*/ 0 h 28575"/>
                        <a:gd name="connsiteX6" fmla="*/ 38100 w 38100"/>
                        <a:gd name="connsiteY6" fmla="*/ 0 h 2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8100" h="28575">
                          <a:moveTo>
                            <a:pt x="38100" y="0"/>
                          </a:moveTo>
                          <a:lnTo>
                            <a:pt x="38100" y="19050"/>
                          </a:lnTo>
                          <a:cubicBezTo>
                            <a:pt x="38100" y="21907"/>
                            <a:pt x="36195" y="24765"/>
                            <a:pt x="32385" y="26670"/>
                          </a:cubicBezTo>
                          <a:cubicBezTo>
                            <a:pt x="24765" y="30480"/>
                            <a:pt x="12383" y="30480"/>
                            <a:pt x="5715" y="26670"/>
                          </a:cubicBezTo>
                          <a:cubicBezTo>
                            <a:pt x="1905" y="24765"/>
                            <a:pt x="0" y="21907"/>
                            <a:pt x="0" y="19050"/>
                          </a:cubicBezTo>
                          <a:lnTo>
                            <a:pt x="0" y="0"/>
                          </a:lnTo>
                          <a:lnTo>
                            <a:pt x="38100" y="0"/>
                          </a:lnTo>
                          <a:close/>
                        </a:path>
                      </a:pathLst>
                    </a:custGeom>
                    <a:solidFill>
                      <a:srgbClr val="BDBDB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Freeform: Shape 197">
                      <a:extLst>
                        <a:ext uri="{FF2B5EF4-FFF2-40B4-BE49-F238E27FC236}">
                          <a16:creationId xmlns:a16="http://schemas.microsoft.com/office/drawing/2014/main" id="{04851D94-D2EA-4F17-8402-4892EDE8C7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9601" y="2134563"/>
                      <a:ext cx="28575" cy="19050"/>
                    </a:xfrm>
                    <a:custGeom>
                      <a:avLst/>
                      <a:gdLst>
                        <a:gd name="connsiteX0" fmla="*/ 32385 w 28575"/>
                        <a:gd name="connsiteY0" fmla="*/ 18812 h 19050"/>
                        <a:gd name="connsiteX1" fmla="*/ 5715 w 28575"/>
                        <a:gd name="connsiteY1" fmla="*/ 18812 h 19050"/>
                        <a:gd name="connsiteX2" fmla="*/ 5715 w 28575"/>
                        <a:gd name="connsiteY2" fmla="*/ 3572 h 19050"/>
                        <a:gd name="connsiteX3" fmla="*/ 32385 w 28575"/>
                        <a:gd name="connsiteY3" fmla="*/ 3572 h 19050"/>
                        <a:gd name="connsiteX4" fmla="*/ 32385 w 28575"/>
                        <a:gd name="connsiteY4" fmla="*/ 18812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575" h="19050">
                          <a:moveTo>
                            <a:pt x="32385" y="18812"/>
                          </a:moveTo>
                          <a:cubicBezTo>
                            <a:pt x="24765" y="23574"/>
                            <a:pt x="13335" y="23574"/>
                            <a:pt x="5715" y="18812"/>
                          </a:cubicBezTo>
                          <a:cubicBezTo>
                            <a:pt x="-1905" y="14049"/>
                            <a:pt x="-1905" y="7382"/>
                            <a:pt x="5715" y="3572"/>
                          </a:cubicBezTo>
                          <a:cubicBezTo>
                            <a:pt x="13335" y="-1191"/>
                            <a:pt x="24765" y="-1191"/>
                            <a:pt x="32385" y="3572"/>
                          </a:cubicBezTo>
                          <a:cubicBezTo>
                            <a:pt x="40005" y="7382"/>
                            <a:pt x="40005" y="14049"/>
                            <a:pt x="32385" y="18812"/>
                          </a:cubicBez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3" name="Graphic 4">
                  <a:extLst>
                    <a:ext uri="{FF2B5EF4-FFF2-40B4-BE49-F238E27FC236}">
                      <a16:creationId xmlns:a16="http://schemas.microsoft.com/office/drawing/2014/main" id="{3E49472F-0099-4247-B1CF-1FDC6675B743}"/>
                    </a:ext>
                  </a:extLst>
                </p:cNvPr>
                <p:cNvGrpSpPr/>
                <p:nvPr/>
              </p:nvGrpSpPr>
              <p:grpSpPr>
                <a:xfrm>
                  <a:off x="1832943" y="2176473"/>
                  <a:ext cx="38100" cy="153353"/>
                  <a:chOff x="1832943" y="2176473"/>
                  <a:chExt cx="38100" cy="153353"/>
                </a:xfrm>
                <a:solidFill>
                  <a:schemeClr val="accent1"/>
                </a:solidFill>
              </p:grpSpPr>
              <p:grpSp>
                <p:nvGrpSpPr>
                  <p:cNvPr id="55" name="Graphic 4">
                    <a:extLst>
                      <a:ext uri="{FF2B5EF4-FFF2-40B4-BE49-F238E27FC236}">
                        <a16:creationId xmlns:a16="http://schemas.microsoft.com/office/drawing/2014/main" id="{3E49472F-0099-4247-B1CF-1FDC6675B743}"/>
                      </a:ext>
                    </a:extLst>
                  </p:cNvPr>
                  <p:cNvGrpSpPr/>
                  <p:nvPr/>
                </p:nvGrpSpPr>
                <p:grpSpPr>
                  <a:xfrm>
                    <a:off x="1832943" y="2291726"/>
                    <a:ext cx="38100" cy="38100"/>
                    <a:chOff x="1832943" y="2291726"/>
                    <a:chExt cx="38100" cy="38100"/>
                  </a:xfrm>
                  <a:solidFill>
                    <a:schemeClr val="accent1"/>
                  </a:solidFill>
                </p:grpSpPr>
                <p:sp>
                  <p:nvSpPr>
                    <p:cNvPr id="63" name="Freeform: Shape 200">
                      <a:extLst>
                        <a:ext uri="{FF2B5EF4-FFF2-40B4-BE49-F238E27FC236}">
                          <a16:creationId xmlns:a16="http://schemas.microsoft.com/office/drawing/2014/main" id="{0E017545-0C78-41DE-B5F6-1C597395A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2943" y="2302917"/>
                      <a:ext cx="38100" cy="28575"/>
                    </a:xfrm>
                    <a:custGeom>
                      <a:avLst/>
                      <a:gdLst>
                        <a:gd name="connsiteX0" fmla="*/ 38100 w 38100"/>
                        <a:gd name="connsiteY0" fmla="*/ 0 h 28575"/>
                        <a:gd name="connsiteX1" fmla="*/ 38100 w 38100"/>
                        <a:gd name="connsiteY1" fmla="*/ 19050 h 28575"/>
                        <a:gd name="connsiteX2" fmla="*/ 32385 w 38100"/>
                        <a:gd name="connsiteY2" fmla="*/ 26670 h 28575"/>
                        <a:gd name="connsiteX3" fmla="*/ 5715 w 38100"/>
                        <a:gd name="connsiteY3" fmla="*/ 26670 h 28575"/>
                        <a:gd name="connsiteX4" fmla="*/ 0 w 38100"/>
                        <a:gd name="connsiteY4" fmla="*/ 19050 h 28575"/>
                        <a:gd name="connsiteX5" fmla="*/ 0 w 38100"/>
                        <a:gd name="connsiteY5" fmla="*/ 0 h 28575"/>
                        <a:gd name="connsiteX6" fmla="*/ 38100 w 38100"/>
                        <a:gd name="connsiteY6" fmla="*/ 0 h 2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8100" h="28575">
                          <a:moveTo>
                            <a:pt x="38100" y="0"/>
                          </a:moveTo>
                          <a:lnTo>
                            <a:pt x="38100" y="19050"/>
                          </a:lnTo>
                          <a:cubicBezTo>
                            <a:pt x="38100" y="21908"/>
                            <a:pt x="36195" y="24765"/>
                            <a:pt x="32385" y="26670"/>
                          </a:cubicBezTo>
                          <a:cubicBezTo>
                            <a:pt x="24765" y="30480"/>
                            <a:pt x="12383" y="30480"/>
                            <a:pt x="5715" y="26670"/>
                          </a:cubicBezTo>
                          <a:cubicBezTo>
                            <a:pt x="1905" y="24765"/>
                            <a:pt x="0" y="21908"/>
                            <a:pt x="0" y="19050"/>
                          </a:cubicBezTo>
                          <a:lnTo>
                            <a:pt x="0" y="0"/>
                          </a:lnTo>
                          <a:lnTo>
                            <a:pt x="38100" y="0"/>
                          </a:lnTo>
                          <a:close/>
                        </a:path>
                      </a:pathLst>
                    </a:custGeom>
                    <a:solidFill>
                      <a:srgbClr val="BDBDB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Freeform: Shape 201">
                      <a:extLst>
                        <a:ext uri="{FF2B5EF4-FFF2-40B4-BE49-F238E27FC236}">
                          <a16:creationId xmlns:a16="http://schemas.microsoft.com/office/drawing/2014/main" id="{3C476963-E136-421E-A2D5-98706ED823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2943" y="2291726"/>
                      <a:ext cx="28575" cy="19050"/>
                    </a:xfrm>
                    <a:custGeom>
                      <a:avLst/>
                      <a:gdLst>
                        <a:gd name="connsiteX0" fmla="*/ 32385 w 28575"/>
                        <a:gd name="connsiteY0" fmla="*/ 18812 h 19050"/>
                        <a:gd name="connsiteX1" fmla="*/ 5715 w 28575"/>
                        <a:gd name="connsiteY1" fmla="*/ 18812 h 19050"/>
                        <a:gd name="connsiteX2" fmla="*/ 5715 w 28575"/>
                        <a:gd name="connsiteY2" fmla="*/ 3572 h 19050"/>
                        <a:gd name="connsiteX3" fmla="*/ 32385 w 28575"/>
                        <a:gd name="connsiteY3" fmla="*/ 3572 h 19050"/>
                        <a:gd name="connsiteX4" fmla="*/ 32385 w 28575"/>
                        <a:gd name="connsiteY4" fmla="*/ 18812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575" h="19050">
                          <a:moveTo>
                            <a:pt x="32385" y="18812"/>
                          </a:moveTo>
                          <a:cubicBezTo>
                            <a:pt x="24765" y="23574"/>
                            <a:pt x="13335" y="23574"/>
                            <a:pt x="5715" y="18812"/>
                          </a:cubicBezTo>
                          <a:cubicBezTo>
                            <a:pt x="-1905" y="14049"/>
                            <a:pt x="-1905" y="7382"/>
                            <a:pt x="5715" y="3572"/>
                          </a:cubicBezTo>
                          <a:cubicBezTo>
                            <a:pt x="13335" y="-1191"/>
                            <a:pt x="24765" y="-1191"/>
                            <a:pt x="32385" y="3572"/>
                          </a:cubicBezTo>
                          <a:cubicBezTo>
                            <a:pt x="40005" y="7382"/>
                            <a:pt x="40005" y="14049"/>
                            <a:pt x="32385" y="18812"/>
                          </a:cubicBez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6" name="Graphic 4">
                    <a:extLst>
                      <a:ext uri="{FF2B5EF4-FFF2-40B4-BE49-F238E27FC236}">
                        <a16:creationId xmlns:a16="http://schemas.microsoft.com/office/drawing/2014/main" id="{3E49472F-0099-4247-B1CF-1FDC6675B743}"/>
                      </a:ext>
                    </a:extLst>
                  </p:cNvPr>
                  <p:cNvGrpSpPr/>
                  <p:nvPr/>
                </p:nvGrpSpPr>
                <p:grpSpPr>
                  <a:xfrm>
                    <a:off x="1835562" y="2196237"/>
                    <a:ext cx="28575" cy="104775"/>
                    <a:chOff x="1835562" y="2196237"/>
                    <a:chExt cx="28575" cy="104775"/>
                  </a:xfrm>
                  <a:solidFill>
                    <a:schemeClr val="accent1"/>
                  </a:solidFill>
                </p:grpSpPr>
                <p:sp>
                  <p:nvSpPr>
                    <p:cNvPr id="60" name="Freeform: Shape 203">
                      <a:extLst>
                        <a:ext uri="{FF2B5EF4-FFF2-40B4-BE49-F238E27FC236}">
                          <a16:creationId xmlns:a16="http://schemas.microsoft.com/office/drawing/2014/main" id="{A606195E-2855-46BD-A333-6880E432A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5801" y="2205763"/>
                      <a:ext cx="28575" cy="95250"/>
                    </a:xfrm>
                    <a:custGeom>
                      <a:avLst/>
                      <a:gdLst>
                        <a:gd name="connsiteX0" fmla="*/ 32385 w 28575"/>
                        <a:gd name="connsiteY0" fmla="*/ 0 h 95250"/>
                        <a:gd name="connsiteX1" fmla="*/ 32385 w 28575"/>
                        <a:gd name="connsiteY1" fmla="*/ 93345 h 95250"/>
                        <a:gd name="connsiteX2" fmla="*/ 27622 w 28575"/>
                        <a:gd name="connsiteY2" fmla="*/ 100013 h 95250"/>
                        <a:gd name="connsiteX3" fmla="*/ 4763 w 28575"/>
                        <a:gd name="connsiteY3" fmla="*/ 100013 h 95250"/>
                        <a:gd name="connsiteX4" fmla="*/ 0 w 28575"/>
                        <a:gd name="connsiteY4" fmla="*/ 93345 h 95250"/>
                        <a:gd name="connsiteX5" fmla="*/ 0 w 28575"/>
                        <a:gd name="connsiteY5" fmla="*/ 0 h 95250"/>
                        <a:gd name="connsiteX6" fmla="*/ 32385 w 28575"/>
                        <a:gd name="connsiteY6" fmla="*/ 0 h 95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8575" h="95250">
                          <a:moveTo>
                            <a:pt x="32385" y="0"/>
                          </a:moveTo>
                          <a:lnTo>
                            <a:pt x="32385" y="93345"/>
                          </a:lnTo>
                          <a:cubicBezTo>
                            <a:pt x="32385" y="96202"/>
                            <a:pt x="30480" y="98107"/>
                            <a:pt x="27622" y="100013"/>
                          </a:cubicBezTo>
                          <a:cubicBezTo>
                            <a:pt x="20955" y="103822"/>
                            <a:pt x="11430" y="103822"/>
                            <a:pt x="4763" y="100013"/>
                          </a:cubicBezTo>
                          <a:cubicBezTo>
                            <a:pt x="1905" y="98107"/>
                            <a:pt x="0" y="95250"/>
                            <a:pt x="0" y="93345"/>
                          </a:cubicBezTo>
                          <a:lnTo>
                            <a:pt x="0" y="0"/>
                          </a:lnTo>
                          <a:lnTo>
                            <a:pt x="32385" y="0"/>
                          </a:lnTo>
                          <a:close/>
                        </a:path>
                      </a:pathLst>
                    </a:custGeom>
                    <a:solidFill>
                      <a:srgbClr val="BDBDB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Freeform: Shape 204">
                      <a:extLst>
                        <a:ext uri="{FF2B5EF4-FFF2-40B4-BE49-F238E27FC236}">
                          <a16:creationId xmlns:a16="http://schemas.microsoft.com/office/drawing/2014/main" id="{703C1727-6A2B-4F42-845A-393E489634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5801" y="2205763"/>
                      <a:ext cx="28575" cy="9525"/>
                    </a:xfrm>
                    <a:custGeom>
                      <a:avLst/>
                      <a:gdLst>
                        <a:gd name="connsiteX0" fmla="*/ 32385 w 28575"/>
                        <a:gd name="connsiteY0" fmla="*/ 0 h 9525"/>
                        <a:gd name="connsiteX1" fmla="*/ 32385 w 28575"/>
                        <a:gd name="connsiteY1" fmla="*/ 12382 h 9525"/>
                        <a:gd name="connsiteX2" fmla="*/ 29527 w 28575"/>
                        <a:gd name="connsiteY2" fmla="*/ 14288 h 9525"/>
                        <a:gd name="connsiteX3" fmla="*/ 2857 w 28575"/>
                        <a:gd name="connsiteY3" fmla="*/ 14288 h 9525"/>
                        <a:gd name="connsiteX4" fmla="*/ 0 w 28575"/>
                        <a:gd name="connsiteY4" fmla="*/ 12382 h 9525"/>
                        <a:gd name="connsiteX5" fmla="*/ 0 w 28575"/>
                        <a:gd name="connsiteY5" fmla="*/ 0 h 9525"/>
                        <a:gd name="connsiteX6" fmla="*/ 32385 w 28575"/>
                        <a:gd name="connsiteY6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8575" h="9525">
                          <a:moveTo>
                            <a:pt x="32385" y="0"/>
                          </a:moveTo>
                          <a:lnTo>
                            <a:pt x="32385" y="12382"/>
                          </a:lnTo>
                          <a:cubicBezTo>
                            <a:pt x="31432" y="13335"/>
                            <a:pt x="30480" y="13335"/>
                            <a:pt x="29527" y="14288"/>
                          </a:cubicBezTo>
                          <a:cubicBezTo>
                            <a:pt x="21907" y="18097"/>
                            <a:pt x="9525" y="18097"/>
                            <a:pt x="2857" y="14288"/>
                          </a:cubicBezTo>
                          <a:cubicBezTo>
                            <a:pt x="1905" y="13335"/>
                            <a:pt x="952" y="13335"/>
                            <a:pt x="0" y="12382"/>
                          </a:cubicBezTo>
                          <a:lnTo>
                            <a:pt x="0" y="0"/>
                          </a:lnTo>
                          <a:lnTo>
                            <a:pt x="32385" y="0"/>
                          </a:lnTo>
                          <a:close/>
                        </a:path>
                      </a:pathLst>
                    </a:custGeom>
                    <a:solidFill>
                      <a:srgbClr val="ABABA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Freeform: Shape 205">
                      <a:extLst>
                        <a:ext uri="{FF2B5EF4-FFF2-40B4-BE49-F238E27FC236}">
                          <a16:creationId xmlns:a16="http://schemas.microsoft.com/office/drawing/2014/main" id="{09EB150D-5E8A-44E1-9656-F7552EFC49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5562" y="2196237"/>
                      <a:ext cx="28575" cy="19050"/>
                    </a:xfrm>
                    <a:custGeom>
                      <a:avLst/>
                      <a:gdLst>
                        <a:gd name="connsiteX0" fmla="*/ 27861 w 28575"/>
                        <a:gd name="connsiteY0" fmla="*/ 16192 h 19050"/>
                        <a:gd name="connsiteX1" fmla="*/ 5001 w 28575"/>
                        <a:gd name="connsiteY1" fmla="*/ 16192 h 19050"/>
                        <a:gd name="connsiteX2" fmla="*/ 5001 w 28575"/>
                        <a:gd name="connsiteY2" fmla="*/ 2858 h 19050"/>
                        <a:gd name="connsiteX3" fmla="*/ 27861 w 28575"/>
                        <a:gd name="connsiteY3" fmla="*/ 2858 h 19050"/>
                        <a:gd name="connsiteX4" fmla="*/ 27861 w 28575"/>
                        <a:gd name="connsiteY4" fmla="*/ 16192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575" h="19050">
                          <a:moveTo>
                            <a:pt x="27861" y="16192"/>
                          </a:moveTo>
                          <a:cubicBezTo>
                            <a:pt x="21193" y="20003"/>
                            <a:pt x="11668" y="20003"/>
                            <a:pt x="5001" y="16192"/>
                          </a:cubicBezTo>
                          <a:cubicBezTo>
                            <a:pt x="-1667" y="12383"/>
                            <a:pt x="-1667" y="6667"/>
                            <a:pt x="5001" y="2858"/>
                          </a:cubicBezTo>
                          <a:cubicBezTo>
                            <a:pt x="11668" y="-953"/>
                            <a:pt x="21193" y="-953"/>
                            <a:pt x="27861" y="2858"/>
                          </a:cubicBezTo>
                          <a:cubicBezTo>
                            <a:pt x="33576" y="6667"/>
                            <a:pt x="33576" y="12383"/>
                            <a:pt x="27861" y="16192"/>
                          </a:cubicBez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7" name="Graphic 4">
                    <a:extLst>
                      <a:ext uri="{FF2B5EF4-FFF2-40B4-BE49-F238E27FC236}">
                        <a16:creationId xmlns:a16="http://schemas.microsoft.com/office/drawing/2014/main" id="{3E49472F-0099-4247-B1CF-1FDC6675B743}"/>
                      </a:ext>
                    </a:extLst>
                  </p:cNvPr>
                  <p:cNvGrpSpPr/>
                  <p:nvPr/>
                </p:nvGrpSpPr>
                <p:grpSpPr>
                  <a:xfrm>
                    <a:off x="1832943" y="2176473"/>
                    <a:ext cx="38100" cy="38100"/>
                    <a:chOff x="1832943" y="2176473"/>
                    <a:chExt cx="38100" cy="38100"/>
                  </a:xfrm>
                  <a:solidFill>
                    <a:schemeClr val="accent1"/>
                  </a:solidFill>
                </p:grpSpPr>
                <p:sp>
                  <p:nvSpPr>
                    <p:cNvPr id="58" name="Freeform: Shape 207">
                      <a:extLst>
                        <a:ext uri="{FF2B5EF4-FFF2-40B4-BE49-F238E27FC236}">
                          <a16:creationId xmlns:a16="http://schemas.microsoft.com/office/drawing/2014/main" id="{C9CED21A-5861-4398-87EF-4A039F025E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2943" y="2187665"/>
                      <a:ext cx="38100" cy="28575"/>
                    </a:xfrm>
                    <a:custGeom>
                      <a:avLst/>
                      <a:gdLst>
                        <a:gd name="connsiteX0" fmla="*/ 38100 w 38100"/>
                        <a:gd name="connsiteY0" fmla="*/ 0 h 28575"/>
                        <a:gd name="connsiteX1" fmla="*/ 38100 w 38100"/>
                        <a:gd name="connsiteY1" fmla="*/ 19050 h 28575"/>
                        <a:gd name="connsiteX2" fmla="*/ 32385 w 38100"/>
                        <a:gd name="connsiteY2" fmla="*/ 26670 h 28575"/>
                        <a:gd name="connsiteX3" fmla="*/ 5715 w 38100"/>
                        <a:gd name="connsiteY3" fmla="*/ 26670 h 28575"/>
                        <a:gd name="connsiteX4" fmla="*/ 0 w 38100"/>
                        <a:gd name="connsiteY4" fmla="*/ 19050 h 28575"/>
                        <a:gd name="connsiteX5" fmla="*/ 0 w 38100"/>
                        <a:gd name="connsiteY5" fmla="*/ 0 h 28575"/>
                        <a:gd name="connsiteX6" fmla="*/ 38100 w 38100"/>
                        <a:gd name="connsiteY6" fmla="*/ 0 h 2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8100" h="28575">
                          <a:moveTo>
                            <a:pt x="38100" y="0"/>
                          </a:moveTo>
                          <a:lnTo>
                            <a:pt x="38100" y="19050"/>
                          </a:lnTo>
                          <a:cubicBezTo>
                            <a:pt x="38100" y="21907"/>
                            <a:pt x="36195" y="24765"/>
                            <a:pt x="32385" y="26670"/>
                          </a:cubicBezTo>
                          <a:cubicBezTo>
                            <a:pt x="24765" y="30480"/>
                            <a:pt x="12383" y="30480"/>
                            <a:pt x="5715" y="26670"/>
                          </a:cubicBezTo>
                          <a:cubicBezTo>
                            <a:pt x="1905" y="24765"/>
                            <a:pt x="0" y="21907"/>
                            <a:pt x="0" y="19050"/>
                          </a:cubicBezTo>
                          <a:lnTo>
                            <a:pt x="0" y="0"/>
                          </a:lnTo>
                          <a:lnTo>
                            <a:pt x="38100" y="0"/>
                          </a:lnTo>
                          <a:close/>
                        </a:path>
                      </a:pathLst>
                    </a:custGeom>
                    <a:solidFill>
                      <a:srgbClr val="BDBDB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" name="Freeform: Shape 208">
                      <a:extLst>
                        <a:ext uri="{FF2B5EF4-FFF2-40B4-BE49-F238E27FC236}">
                          <a16:creationId xmlns:a16="http://schemas.microsoft.com/office/drawing/2014/main" id="{65885249-137B-45CC-B03A-16A852C94B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2943" y="2176473"/>
                      <a:ext cx="28575" cy="19050"/>
                    </a:xfrm>
                    <a:custGeom>
                      <a:avLst/>
                      <a:gdLst>
                        <a:gd name="connsiteX0" fmla="*/ 32385 w 28575"/>
                        <a:gd name="connsiteY0" fmla="*/ 18812 h 19050"/>
                        <a:gd name="connsiteX1" fmla="*/ 5715 w 28575"/>
                        <a:gd name="connsiteY1" fmla="*/ 18812 h 19050"/>
                        <a:gd name="connsiteX2" fmla="*/ 5715 w 28575"/>
                        <a:gd name="connsiteY2" fmla="*/ 3572 h 19050"/>
                        <a:gd name="connsiteX3" fmla="*/ 32385 w 28575"/>
                        <a:gd name="connsiteY3" fmla="*/ 3572 h 19050"/>
                        <a:gd name="connsiteX4" fmla="*/ 32385 w 28575"/>
                        <a:gd name="connsiteY4" fmla="*/ 18812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575" h="19050">
                          <a:moveTo>
                            <a:pt x="32385" y="18812"/>
                          </a:moveTo>
                          <a:cubicBezTo>
                            <a:pt x="24765" y="23574"/>
                            <a:pt x="13335" y="23574"/>
                            <a:pt x="5715" y="18812"/>
                          </a:cubicBezTo>
                          <a:cubicBezTo>
                            <a:pt x="-1905" y="14049"/>
                            <a:pt x="-1905" y="7382"/>
                            <a:pt x="5715" y="3572"/>
                          </a:cubicBezTo>
                          <a:cubicBezTo>
                            <a:pt x="13335" y="-1191"/>
                            <a:pt x="24765" y="-1191"/>
                            <a:pt x="32385" y="3572"/>
                          </a:cubicBezTo>
                          <a:cubicBezTo>
                            <a:pt x="40005" y="7382"/>
                            <a:pt x="40005" y="15002"/>
                            <a:pt x="32385" y="18812"/>
                          </a:cubicBez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4" name="Graphic 4">
                  <a:extLst>
                    <a:ext uri="{FF2B5EF4-FFF2-40B4-BE49-F238E27FC236}">
                      <a16:creationId xmlns:a16="http://schemas.microsoft.com/office/drawing/2014/main" id="{3E49472F-0099-4247-B1CF-1FDC6675B743}"/>
                    </a:ext>
                  </a:extLst>
                </p:cNvPr>
                <p:cNvGrpSpPr/>
                <p:nvPr/>
              </p:nvGrpSpPr>
              <p:grpSpPr>
                <a:xfrm>
                  <a:off x="1905333" y="2219336"/>
                  <a:ext cx="38100" cy="153352"/>
                  <a:chOff x="1905333" y="2219336"/>
                  <a:chExt cx="38100" cy="153352"/>
                </a:xfrm>
                <a:solidFill>
                  <a:schemeClr val="accent1"/>
                </a:solidFill>
              </p:grpSpPr>
              <p:grpSp>
                <p:nvGrpSpPr>
                  <p:cNvPr id="45" name="Graphic 4">
                    <a:extLst>
                      <a:ext uri="{FF2B5EF4-FFF2-40B4-BE49-F238E27FC236}">
                        <a16:creationId xmlns:a16="http://schemas.microsoft.com/office/drawing/2014/main" id="{3E49472F-0099-4247-B1CF-1FDC6675B743}"/>
                      </a:ext>
                    </a:extLst>
                  </p:cNvPr>
                  <p:cNvGrpSpPr/>
                  <p:nvPr/>
                </p:nvGrpSpPr>
                <p:grpSpPr>
                  <a:xfrm>
                    <a:off x="1905333" y="2334588"/>
                    <a:ext cx="38100" cy="38100"/>
                    <a:chOff x="1905333" y="2334588"/>
                    <a:chExt cx="38100" cy="38100"/>
                  </a:xfrm>
                  <a:solidFill>
                    <a:schemeClr val="accent1"/>
                  </a:solidFill>
                </p:grpSpPr>
                <p:sp>
                  <p:nvSpPr>
                    <p:cNvPr id="53" name="Freeform: Shape 211">
                      <a:extLst>
                        <a:ext uri="{FF2B5EF4-FFF2-40B4-BE49-F238E27FC236}">
                          <a16:creationId xmlns:a16="http://schemas.microsoft.com/office/drawing/2014/main" id="{52F91083-8EEF-4FE4-BA61-DAC523B244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5333" y="2344828"/>
                      <a:ext cx="38100" cy="28575"/>
                    </a:xfrm>
                    <a:custGeom>
                      <a:avLst/>
                      <a:gdLst>
                        <a:gd name="connsiteX0" fmla="*/ 38100 w 38100"/>
                        <a:gd name="connsiteY0" fmla="*/ 0 h 28575"/>
                        <a:gd name="connsiteX1" fmla="*/ 38100 w 38100"/>
                        <a:gd name="connsiteY1" fmla="*/ 19050 h 28575"/>
                        <a:gd name="connsiteX2" fmla="*/ 32385 w 38100"/>
                        <a:gd name="connsiteY2" fmla="*/ 26670 h 28575"/>
                        <a:gd name="connsiteX3" fmla="*/ 5715 w 38100"/>
                        <a:gd name="connsiteY3" fmla="*/ 26670 h 28575"/>
                        <a:gd name="connsiteX4" fmla="*/ 0 w 38100"/>
                        <a:gd name="connsiteY4" fmla="*/ 19050 h 28575"/>
                        <a:gd name="connsiteX5" fmla="*/ 0 w 38100"/>
                        <a:gd name="connsiteY5" fmla="*/ 0 h 28575"/>
                        <a:gd name="connsiteX6" fmla="*/ 38100 w 38100"/>
                        <a:gd name="connsiteY6" fmla="*/ 0 h 2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8100" h="28575">
                          <a:moveTo>
                            <a:pt x="38100" y="0"/>
                          </a:moveTo>
                          <a:lnTo>
                            <a:pt x="38100" y="19050"/>
                          </a:lnTo>
                          <a:cubicBezTo>
                            <a:pt x="38100" y="21907"/>
                            <a:pt x="36195" y="24765"/>
                            <a:pt x="32385" y="26670"/>
                          </a:cubicBezTo>
                          <a:cubicBezTo>
                            <a:pt x="24765" y="30480"/>
                            <a:pt x="12382" y="30480"/>
                            <a:pt x="5715" y="26670"/>
                          </a:cubicBezTo>
                          <a:cubicBezTo>
                            <a:pt x="1905" y="24765"/>
                            <a:pt x="0" y="21907"/>
                            <a:pt x="0" y="19050"/>
                          </a:cubicBezTo>
                          <a:lnTo>
                            <a:pt x="0" y="0"/>
                          </a:lnTo>
                          <a:lnTo>
                            <a:pt x="38100" y="0"/>
                          </a:lnTo>
                          <a:close/>
                        </a:path>
                      </a:pathLst>
                    </a:custGeom>
                    <a:solidFill>
                      <a:srgbClr val="BDBDB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Freeform: Shape 212">
                      <a:extLst>
                        <a:ext uri="{FF2B5EF4-FFF2-40B4-BE49-F238E27FC236}">
                          <a16:creationId xmlns:a16="http://schemas.microsoft.com/office/drawing/2014/main" id="{5742481E-4C93-4039-8E99-29FAC198B9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5333" y="2334588"/>
                      <a:ext cx="38100" cy="19050"/>
                    </a:xfrm>
                    <a:custGeom>
                      <a:avLst/>
                      <a:gdLst>
                        <a:gd name="connsiteX0" fmla="*/ 32385 w 38100"/>
                        <a:gd name="connsiteY0" fmla="*/ 18812 h 19050"/>
                        <a:gd name="connsiteX1" fmla="*/ 5715 w 38100"/>
                        <a:gd name="connsiteY1" fmla="*/ 18812 h 19050"/>
                        <a:gd name="connsiteX2" fmla="*/ 5715 w 38100"/>
                        <a:gd name="connsiteY2" fmla="*/ 3572 h 19050"/>
                        <a:gd name="connsiteX3" fmla="*/ 32385 w 38100"/>
                        <a:gd name="connsiteY3" fmla="*/ 3572 h 19050"/>
                        <a:gd name="connsiteX4" fmla="*/ 32385 w 38100"/>
                        <a:gd name="connsiteY4" fmla="*/ 18812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100" h="19050">
                          <a:moveTo>
                            <a:pt x="32385" y="18812"/>
                          </a:moveTo>
                          <a:cubicBezTo>
                            <a:pt x="24765" y="23574"/>
                            <a:pt x="13335" y="23574"/>
                            <a:pt x="5715" y="18812"/>
                          </a:cubicBezTo>
                          <a:cubicBezTo>
                            <a:pt x="-1905" y="14049"/>
                            <a:pt x="-1905" y="7382"/>
                            <a:pt x="5715" y="3572"/>
                          </a:cubicBezTo>
                          <a:cubicBezTo>
                            <a:pt x="13335" y="-1191"/>
                            <a:pt x="24765" y="-1191"/>
                            <a:pt x="32385" y="3572"/>
                          </a:cubicBezTo>
                          <a:cubicBezTo>
                            <a:pt x="40005" y="7382"/>
                            <a:pt x="40005" y="14049"/>
                            <a:pt x="32385" y="18812"/>
                          </a:cubicBez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aphic 4">
                    <a:extLst>
                      <a:ext uri="{FF2B5EF4-FFF2-40B4-BE49-F238E27FC236}">
                        <a16:creationId xmlns:a16="http://schemas.microsoft.com/office/drawing/2014/main" id="{3E49472F-0099-4247-B1CF-1FDC6675B743}"/>
                      </a:ext>
                    </a:extLst>
                  </p:cNvPr>
                  <p:cNvGrpSpPr/>
                  <p:nvPr/>
                </p:nvGrpSpPr>
                <p:grpSpPr>
                  <a:xfrm>
                    <a:off x="1907952" y="2239100"/>
                    <a:ext cx="28575" cy="104775"/>
                    <a:chOff x="1907952" y="2239100"/>
                    <a:chExt cx="28575" cy="104775"/>
                  </a:xfrm>
                  <a:solidFill>
                    <a:schemeClr val="accent1"/>
                  </a:solidFill>
                </p:grpSpPr>
                <p:sp>
                  <p:nvSpPr>
                    <p:cNvPr id="50" name="Freeform: Shape 214">
                      <a:extLst>
                        <a:ext uri="{FF2B5EF4-FFF2-40B4-BE49-F238E27FC236}">
                          <a16:creationId xmlns:a16="http://schemas.microsoft.com/office/drawing/2014/main" id="{E9485DD8-08FE-4BF7-91F2-FEDA47E8EA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8190" y="2248625"/>
                      <a:ext cx="28575" cy="95250"/>
                    </a:xfrm>
                    <a:custGeom>
                      <a:avLst/>
                      <a:gdLst>
                        <a:gd name="connsiteX0" fmla="*/ 32385 w 28575"/>
                        <a:gd name="connsiteY0" fmla="*/ 0 h 95250"/>
                        <a:gd name="connsiteX1" fmla="*/ 32385 w 28575"/>
                        <a:gd name="connsiteY1" fmla="*/ 93345 h 95250"/>
                        <a:gd name="connsiteX2" fmla="*/ 27623 w 28575"/>
                        <a:gd name="connsiteY2" fmla="*/ 100013 h 95250"/>
                        <a:gd name="connsiteX3" fmla="*/ 4763 w 28575"/>
                        <a:gd name="connsiteY3" fmla="*/ 100013 h 95250"/>
                        <a:gd name="connsiteX4" fmla="*/ 0 w 28575"/>
                        <a:gd name="connsiteY4" fmla="*/ 93345 h 95250"/>
                        <a:gd name="connsiteX5" fmla="*/ 0 w 28575"/>
                        <a:gd name="connsiteY5" fmla="*/ 0 h 95250"/>
                        <a:gd name="connsiteX6" fmla="*/ 32385 w 28575"/>
                        <a:gd name="connsiteY6" fmla="*/ 0 h 95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8575" h="95250">
                          <a:moveTo>
                            <a:pt x="32385" y="0"/>
                          </a:moveTo>
                          <a:lnTo>
                            <a:pt x="32385" y="93345"/>
                          </a:lnTo>
                          <a:cubicBezTo>
                            <a:pt x="32385" y="96202"/>
                            <a:pt x="30480" y="98107"/>
                            <a:pt x="27623" y="100013"/>
                          </a:cubicBezTo>
                          <a:cubicBezTo>
                            <a:pt x="20955" y="103822"/>
                            <a:pt x="11430" y="103822"/>
                            <a:pt x="4763" y="100013"/>
                          </a:cubicBezTo>
                          <a:cubicBezTo>
                            <a:pt x="1905" y="98107"/>
                            <a:pt x="0" y="95250"/>
                            <a:pt x="0" y="93345"/>
                          </a:cubicBezTo>
                          <a:lnTo>
                            <a:pt x="0" y="0"/>
                          </a:lnTo>
                          <a:lnTo>
                            <a:pt x="32385" y="0"/>
                          </a:lnTo>
                          <a:close/>
                        </a:path>
                      </a:pathLst>
                    </a:custGeom>
                    <a:solidFill>
                      <a:srgbClr val="BDBDB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Freeform: Shape 215">
                      <a:extLst>
                        <a:ext uri="{FF2B5EF4-FFF2-40B4-BE49-F238E27FC236}">
                          <a16:creationId xmlns:a16="http://schemas.microsoft.com/office/drawing/2014/main" id="{AD190D97-3B73-4F3F-A0F5-5C077407BB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8190" y="2248625"/>
                      <a:ext cx="28575" cy="9525"/>
                    </a:xfrm>
                    <a:custGeom>
                      <a:avLst/>
                      <a:gdLst>
                        <a:gd name="connsiteX0" fmla="*/ 32385 w 28575"/>
                        <a:gd name="connsiteY0" fmla="*/ 0 h 9525"/>
                        <a:gd name="connsiteX1" fmla="*/ 32385 w 28575"/>
                        <a:gd name="connsiteY1" fmla="*/ 12382 h 9525"/>
                        <a:gd name="connsiteX2" fmla="*/ 29528 w 28575"/>
                        <a:gd name="connsiteY2" fmla="*/ 14288 h 9525"/>
                        <a:gd name="connsiteX3" fmla="*/ 2858 w 28575"/>
                        <a:gd name="connsiteY3" fmla="*/ 14288 h 9525"/>
                        <a:gd name="connsiteX4" fmla="*/ 0 w 28575"/>
                        <a:gd name="connsiteY4" fmla="*/ 12382 h 9525"/>
                        <a:gd name="connsiteX5" fmla="*/ 0 w 28575"/>
                        <a:gd name="connsiteY5" fmla="*/ 0 h 9525"/>
                        <a:gd name="connsiteX6" fmla="*/ 32385 w 28575"/>
                        <a:gd name="connsiteY6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8575" h="9525">
                          <a:moveTo>
                            <a:pt x="32385" y="0"/>
                          </a:moveTo>
                          <a:lnTo>
                            <a:pt x="32385" y="12382"/>
                          </a:lnTo>
                          <a:cubicBezTo>
                            <a:pt x="31433" y="13335"/>
                            <a:pt x="30480" y="13335"/>
                            <a:pt x="29528" y="14288"/>
                          </a:cubicBezTo>
                          <a:cubicBezTo>
                            <a:pt x="21908" y="18097"/>
                            <a:pt x="9525" y="18097"/>
                            <a:pt x="2858" y="14288"/>
                          </a:cubicBezTo>
                          <a:cubicBezTo>
                            <a:pt x="1905" y="13335"/>
                            <a:pt x="953" y="13335"/>
                            <a:pt x="0" y="12382"/>
                          </a:cubicBezTo>
                          <a:lnTo>
                            <a:pt x="0" y="0"/>
                          </a:lnTo>
                          <a:lnTo>
                            <a:pt x="32385" y="0"/>
                          </a:lnTo>
                          <a:close/>
                        </a:path>
                      </a:pathLst>
                    </a:custGeom>
                    <a:solidFill>
                      <a:srgbClr val="ABABA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: Shape 216">
                      <a:extLst>
                        <a:ext uri="{FF2B5EF4-FFF2-40B4-BE49-F238E27FC236}">
                          <a16:creationId xmlns:a16="http://schemas.microsoft.com/office/drawing/2014/main" id="{D8E1B084-7187-4E1B-B1FE-491C038365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7952" y="2239100"/>
                      <a:ext cx="28575" cy="19050"/>
                    </a:xfrm>
                    <a:custGeom>
                      <a:avLst/>
                      <a:gdLst>
                        <a:gd name="connsiteX0" fmla="*/ 27861 w 28575"/>
                        <a:gd name="connsiteY0" fmla="*/ 16192 h 19050"/>
                        <a:gd name="connsiteX1" fmla="*/ 5001 w 28575"/>
                        <a:gd name="connsiteY1" fmla="*/ 16192 h 19050"/>
                        <a:gd name="connsiteX2" fmla="*/ 5001 w 28575"/>
                        <a:gd name="connsiteY2" fmla="*/ 2858 h 19050"/>
                        <a:gd name="connsiteX3" fmla="*/ 27861 w 28575"/>
                        <a:gd name="connsiteY3" fmla="*/ 2858 h 19050"/>
                        <a:gd name="connsiteX4" fmla="*/ 27861 w 28575"/>
                        <a:gd name="connsiteY4" fmla="*/ 16192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575" h="19050">
                          <a:moveTo>
                            <a:pt x="27861" y="16192"/>
                          </a:moveTo>
                          <a:cubicBezTo>
                            <a:pt x="21193" y="20003"/>
                            <a:pt x="11668" y="20003"/>
                            <a:pt x="5001" y="16192"/>
                          </a:cubicBezTo>
                          <a:cubicBezTo>
                            <a:pt x="-1667" y="12383"/>
                            <a:pt x="-1667" y="6667"/>
                            <a:pt x="5001" y="2858"/>
                          </a:cubicBezTo>
                          <a:cubicBezTo>
                            <a:pt x="11668" y="-953"/>
                            <a:pt x="21193" y="-953"/>
                            <a:pt x="27861" y="2858"/>
                          </a:cubicBezTo>
                          <a:cubicBezTo>
                            <a:pt x="34528" y="6667"/>
                            <a:pt x="34528" y="12383"/>
                            <a:pt x="27861" y="16192"/>
                          </a:cubicBez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" name="Graphic 4">
                    <a:extLst>
                      <a:ext uri="{FF2B5EF4-FFF2-40B4-BE49-F238E27FC236}">
                        <a16:creationId xmlns:a16="http://schemas.microsoft.com/office/drawing/2014/main" id="{3E49472F-0099-4247-B1CF-1FDC6675B743}"/>
                      </a:ext>
                    </a:extLst>
                  </p:cNvPr>
                  <p:cNvGrpSpPr/>
                  <p:nvPr/>
                </p:nvGrpSpPr>
                <p:grpSpPr>
                  <a:xfrm>
                    <a:off x="1905333" y="2219336"/>
                    <a:ext cx="38100" cy="38100"/>
                    <a:chOff x="1905333" y="2219336"/>
                    <a:chExt cx="38100" cy="38100"/>
                  </a:xfrm>
                  <a:solidFill>
                    <a:schemeClr val="accent1"/>
                  </a:solidFill>
                </p:grpSpPr>
                <p:sp>
                  <p:nvSpPr>
                    <p:cNvPr id="48" name="Freeform: Shape 218">
                      <a:extLst>
                        <a:ext uri="{FF2B5EF4-FFF2-40B4-BE49-F238E27FC236}">
                          <a16:creationId xmlns:a16="http://schemas.microsoft.com/office/drawing/2014/main" id="{0DE67881-7207-48EA-A8BB-AA629ABDA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5333" y="2229575"/>
                      <a:ext cx="38100" cy="28575"/>
                    </a:xfrm>
                    <a:custGeom>
                      <a:avLst/>
                      <a:gdLst>
                        <a:gd name="connsiteX0" fmla="*/ 38100 w 38100"/>
                        <a:gd name="connsiteY0" fmla="*/ 952 h 28575"/>
                        <a:gd name="connsiteX1" fmla="*/ 38100 w 38100"/>
                        <a:gd name="connsiteY1" fmla="*/ 20002 h 28575"/>
                        <a:gd name="connsiteX2" fmla="*/ 32385 w 38100"/>
                        <a:gd name="connsiteY2" fmla="*/ 27622 h 28575"/>
                        <a:gd name="connsiteX3" fmla="*/ 5715 w 38100"/>
                        <a:gd name="connsiteY3" fmla="*/ 27622 h 28575"/>
                        <a:gd name="connsiteX4" fmla="*/ 0 w 38100"/>
                        <a:gd name="connsiteY4" fmla="*/ 19050 h 28575"/>
                        <a:gd name="connsiteX5" fmla="*/ 0 w 38100"/>
                        <a:gd name="connsiteY5" fmla="*/ 0 h 28575"/>
                        <a:gd name="connsiteX6" fmla="*/ 38100 w 38100"/>
                        <a:gd name="connsiteY6" fmla="*/ 0 h 2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8100" h="28575">
                          <a:moveTo>
                            <a:pt x="38100" y="952"/>
                          </a:moveTo>
                          <a:lnTo>
                            <a:pt x="38100" y="20002"/>
                          </a:lnTo>
                          <a:cubicBezTo>
                            <a:pt x="38100" y="22860"/>
                            <a:pt x="36195" y="25717"/>
                            <a:pt x="32385" y="27622"/>
                          </a:cubicBezTo>
                          <a:cubicBezTo>
                            <a:pt x="24765" y="31432"/>
                            <a:pt x="12382" y="31432"/>
                            <a:pt x="5715" y="27622"/>
                          </a:cubicBezTo>
                          <a:cubicBezTo>
                            <a:pt x="1905" y="24765"/>
                            <a:pt x="0" y="21907"/>
                            <a:pt x="0" y="19050"/>
                          </a:cubicBezTo>
                          <a:lnTo>
                            <a:pt x="0" y="0"/>
                          </a:lnTo>
                          <a:lnTo>
                            <a:pt x="38100" y="0"/>
                          </a:lnTo>
                          <a:close/>
                        </a:path>
                      </a:pathLst>
                    </a:custGeom>
                    <a:solidFill>
                      <a:srgbClr val="BDBDB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Freeform: Shape 219">
                      <a:extLst>
                        <a:ext uri="{FF2B5EF4-FFF2-40B4-BE49-F238E27FC236}">
                          <a16:creationId xmlns:a16="http://schemas.microsoft.com/office/drawing/2014/main" id="{D4A856BF-5441-40D4-A5D3-2F919F693B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5333" y="2219336"/>
                      <a:ext cx="38100" cy="19050"/>
                    </a:xfrm>
                    <a:custGeom>
                      <a:avLst/>
                      <a:gdLst>
                        <a:gd name="connsiteX0" fmla="*/ 32385 w 38100"/>
                        <a:gd name="connsiteY0" fmla="*/ 18812 h 19050"/>
                        <a:gd name="connsiteX1" fmla="*/ 5715 w 38100"/>
                        <a:gd name="connsiteY1" fmla="*/ 18812 h 19050"/>
                        <a:gd name="connsiteX2" fmla="*/ 5715 w 38100"/>
                        <a:gd name="connsiteY2" fmla="*/ 3572 h 19050"/>
                        <a:gd name="connsiteX3" fmla="*/ 32385 w 38100"/>
                        <a:gd name="connsiteY3" fmla="*/ 3572 h 19050"/>
                        <a:gd name="connsiteX4" fmla="*/ 32385 w 38100"/>
                        <a:gd name="connsiteY4" fmla="*/ 18812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100" h="19050">
                          <a:moveTo>
                            <a:pt x="32385" y="18812"/>
                          </a:moveTo>
                          <a:cubicBezTo>
                            <a:pt x="24765" y="23574"/>
                            <a:pt x="13335" y="23574"/>
                            <a:pt x="5715" y="18812"/>
                          </a:cubicBezTo>
                          <a:cubicBezTo>
                            <a:pt x="-1905" y="14049"/>
                            <a:pt x="-1905" y="7382"/>
                            <a:pt x="5715" y="3572"/>
                          </a:cubicBezTo>
                          <a:cubicBezTo>
                            <a:pt x="13335" y="-1191"/>
                            <a:pt x="24765" y="-1191"/>
                            <a:pt x="32385" y="3572"/>
                          </a:cubicBezTo>
                          <a:cubicBezTo>
                            <a:pt x="40005" y="7382"/>
                            <a:pt x="40005" y="14049"/>
                            <a:pt x="32385" y="18812"/>
                          </a:cubicBez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8" name="Freeform: Shape 220">
                <a:extLst>
                  <a:ext uri="{FF2B5EF4-FFF2-40B4-BE49-F238E27FC236}">
                    <a16:creationId xmlns:a16="http://schemas.microsoft.com/office/drawing/2014/main" id="{CBF75599-B764-4F06-A2DE-E3AAB16F7B90}"/>
                  </a:ext>
                </a:extLst>
              </p:cNvPr>
              <p:cNvSpPr/>
              <p:nvPr/>
            </p:nvSpPr>
            <p:spPr>
              <a:xfrm>
                <a:off x="1797700" y="1882865"/>
                <a:ext cx="419100" cy="323850"/>
              </a:xfrm>
              <a:custGeom>
                <a:avLst/>
                <a:gdLst>
                  <a:gd name="connsiteX0" fmla="*/ 0 w 419100"/>
                  <a:gd name="connsiteY0" fmla="*/ 160973 h 323850"/>
                  <a:gd name="connsiteX1" fmla="*/ 279083 w 419100"/>
                  <a:gd name="connsiteY1" fmla="*/ 0 h 323850"/>
                  <a:gd name="connsiteX2" fmla="*/ 419100 w 419100"/>
                  <a:gd name="connsiteY2" fmla="*/ 163830 h 323850"/>
                  <a:gd name="connsiteX3" fmla="*/ 140018 w 419100"/>
                  <a:gd name="connsiteY3" fmla="*/ 325755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323850">
                    <a:moveTo>
                      <a:pt x="0" y="160973"/>
                    </a:moveTo>
                    <a:lnTo>
                      <a:pt x="279083" y="0"/>
                    </a:lnTo>
                    <a:lnTo>
                      <a:pt x="419100" y="163830"/>
                    </a:lnTo>
                    <a:lnTo>
                      <a:pt x="140018" y="325755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21">
                <a:extLst>
                  <a:ext uri="{FF2B5EF4-FFF2-40B4-BE49-F238E27FC236}">
                    <a16:creationId xmlns:a16="http://schemas.microsoft.com/office/drawing/2014/main" id="{DCF56BA6-1BBE-4C7D-8014-A25F8E579252}"/>
                  </a:ext>
                </a:extLst>
              </p:cNvPr>
              <p:cNvSpPr/>
              <p:nvPr/>
            </p:nvSpPr>
            <p:spPr>
              <a:xfrm>
                <a:off x="1657683" y="1882865"/>
                <a:ext cx="419100" cy="161925"/>
              </a:xfrm>
              <a:custGeom>
                <a:avLst/>
                <a:gdLst>
                  <a:gd name="connsiteX0" fmla="*/ 419100 w 419100"/>
                  <a:gd name="connsiteY0" fmla="*/ 0 h 161925"/>
                  <a:gd name="connsiteX1" fmla="*/ 140018 w 419100"/>
                  <a:gd name="connsiteY1" fmla="*/ 160973 h 161925"/>
                  <a:gd name="connsiteX2" fmla="*/ 0 w 419100"/>
                  <a:gd name="connsiteY2" fmla="*/ 163830 h 161925"/>
                  <a:gd name="connsiteX3" fmla="*/ 280035 w 419100"/>
                  <a:gd name="connsiteY3" fmla="*/ 285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161925">
                    <a:moveTo>
                      <a:pt x="419100" y="0"/>
                    </a:moveTo>
                    <a:lnTo>
                      <a:pt x="140018" y="160973"/>
                    </a:lnTo>
                    <a:lnTo>
                      <a:pt x="0" y="163830"/>
                    </a:lnTo>
                    <a:lnTo>
                      <a:pt x="280035" y="2858"/>
                    </a:lnTo>
                    <a:close/>
                  </a:path>
                </a:pathLst>
              </a:custGeom>
              <a:solidFill>
                <a:srgbClr val="DBDB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0" name="Graphic 4">
                <a:extLst>
                  <a:ext uri="{FF2B5EF4-FFF2-40B4-BE49-F238E27FC236}">
                    <a16:creationId xmlns:a16="http://schemas.microsoft.com/office/drawing/2014/main" id="{3E49472F-0099-4247-B1CF-1FDC6675B743}"/>
                  </a:ext>
                </a:extLst>
              </p:cNvPr>
              <p:cNvGrpSpPr/>
              <p:nvPr/>
            </p:nvGrpSpPr>
            <p:grpSpPr>
              <a:xfrm>
                <a:off x="1657683" y="2043837"/>
                <a:ext cx="276225" cy="209550"/>
                <a:chOff x="1657683" y="2043837"/>
                <a:chExt cx="276225" cy="209550"/>
              </a:xfrm>
              <a:solidFill>
                <a:schemeClr val="accent1"/>
              </a:solidFill>
            </p:grpSpPr>
            <p:grpSp>
              <p:nvGrpSpPr>
                <p:cNvPr id="32" name="Graphic 4">
                  <a:extLst>
                    <a:ext uri="{FF2B5EF4-FFF2-40B4-BE49-F238E27FC236}">
                      <a16:creationId xmlns:a16="http://schemas.microsoft.com/office/drawing/2014/main" id="{3E49472F-0099-4247-B1CF-1FDC6675B743}"/>
                    </a:ext>
                  </a:extLst>
                </p:cNvPr>
                <p:cNvGrpSpPr/>
                <p:nvPr/>
              </p:nvGrpSpPr>
              <p:grpSpPr>
                <a:xfrm>
                  <a:off x="1657683" y="2043837"/>
                  <a:ext cx="276225" cy="209550"/>
                  <a:chOff x="1657683" y="2043837"/>
                  <a:chExt cx="276225" cy="209550"/>
                </a:xfrm>
                <a:solidFill>
                  <a:schemeClr val="accent1"/>
                </a:solidFill>
              </p:grpSpPr>
              <p:sp>
                <p:nvSpPr>
                  <p:cNvPr id="38" name="Freeform: Shape 224">
                    <a:extLst>
                      <a:ext uri="{FF2B5EF4-FFF2-40B4-BE49-F238E27FC236}">
                        <a16:creationId xmlns:a16="http://schemas.microsoft.com/office/drawing/2014/main" id="{B0AECD84-EAB8-4498-9967-624548329F95}"/>
                      </a:ext>
                    </a:extLst>
                  </p:cNvPr>
                  <p:cNvSpPr/>
                  <p:nvPr/>
                </p:nvSpPr>
                <p:spPr>
                  <a:xfrm>
                    <a:off x="1657683" y="2046695"/>
                    <a:ext cx="276225" cy="209550"/>
                  </a:xfrm>
                  <a:custGeom>
                    <a:avLst/>
                    <a:gdLst>
                      <a:gd name="connsiteX0" fmla="*/ 280035 w 276225"/>
                      <a:gd name="connsiteY0" fmla="*/ 211455 h 209550"/>
                      <a:gd name="connsiteX1" fmla="*/ 0 w 276225"/>
                      <a:gd name="connsiteY1" fmla="*/ 49530 h 209550"/>
                      <a:gd name="connsiteX2" fmla="*/ 0 w 276225"/>
                      <a:gd name="connsiteY2" fmla="*/ 0 h 209550"/>
                      <a:gd name="connsiteX3" fmla="*/ 280035 w 276225"/>
                      <a:gd name="connsiteY3" fmla="*/ 161925 h 20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225" h="209550">
                        <a:moveTo>
                          <a:pt x="280035" y="211455"/>
                        </a:moveTo>
                        <a:lnTo>
                          <a:pt x="0" y="49530"/>
                        </a:lnTo>
                        <a:lnTo>
                          <a:pt x="0" y="0"/>
                        </a:lnTo>
                        <a:lnTo>
                          <a:pt x="280035" y="161925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225">
                    <a:extLst>
                      <a:ext uri="{FF2B5EF4-FFF2-40B4-BE49-F238E27FC236}">
                        <a16:creationId xmlns:a16="http://schemas.microsoft.com/office/drawing/2014/main" id="{41544ECE-EABA-403A-9EE1-AE7E31DFFF9E}"/>
                      </a:ext>
                    </a:extLst>
                  </p:cNvPr>
                  <p:cNvSpPr/>
                  <p:nvPr/>
                </p:nvSpPr>
                <p:spPr>
                  <a:xfrm>
                    <a:off x="1657683" y="2043837"/>
                    <a:ext cx="276225" cy="161925"/>
                  </a:xfrm>
                  <a:custGeom>
                    <a:avLst/>
                    <a:gdLst>
                      <a:gd name="connsiteX0" fmla="*/ 0 w 276225"/>
                      <a:gd name="connsiteY0" fmla="*/ 2858 h 161925"/>
                      <a:gd name="connsiteX1" fmla="*/ 140018 w 276225"/>
                      <a:gd name="connsiteY1" fmla="*/ 0 h 161925"/>
                      <a:gd name="connsiteX2" fmla="*/ 280035 w 276225"/>
                      <a:gd name="connsiteY2" fmla="*/ 164783 h 16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76225" h="161925">
                        <a:moveTo>
                          <a:pt x="0" y="2858"/>
                        </a:moveTo>
                        <a:lnTo>
                          <a:pt x="140018" y="0"/>
                        </a:lnTo>
                        <a:lnTo>
                          <a:pt x="280035" y="164783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: Shape 226">
                    <a:extLst>
                      <a:ext uri="{FF2B5EF4-FFF2-40B4-BE49-F238E27FC236}">
                        <a16:creationId xmlns:a16="http://schemas.microsoft.com/office/drawing/2014/main" id="{36553BED-FF29-48E9-B4F0-DA62F086C21A}"/>
                      </a:ext>
                    </a:extLst>
                  </p:cNvPr>
                  <p:cNvSpPr/>
                  <p:nvPr/>
                </p:nvSpPr>
                <p:spPr>
                  <a:xfrm>
                    <a:off x="1700546" y="2059078"/>
                    <a:ext cx="190500" cy="114300"/>
                  </a:xfrm>
                  <a:custGeom>
                    <a:avLst/>
                    <a:gdLst>
                      <a:gd name="connsiteX0" fmla="*/ 0 w 190500"/>
                      <a:gd name="connsiteY0" fmla="*/ 1905 h 114300"/>
                      <a:gd name="connsiteX1" fmla="*/ 97155 w 190500"/>
                      <a:gd name="connsiteY1" fmla="*/ 0 h 114300"/>
                      <a:gd name="connsiteX2" fmla="*/ 193358 w 190500"/>
                      <a:gd name="connsiteY2" fmla="*/ 114300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500" h="114300">
                        <a:moveTo>
                          <a:pt x="0" y="1905"/>
                        </a:moveTo>
                        <a:lnTo>
                          <a:pt x="97155" y="0"/>
                        </a:lnTo>
                        <a:lnTo>
                          <a:pt x="193358" y="11430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" name="Graphic 4">
                  <a:extLst>
                    <a:ext uri="{FF2B5EF4-FFF2-40B4-BE49-F238E27FC236}">
                      <a16:creationId xmlns:a16="http://schemas.microsoft.com/office/drawing/2014/main" id="{3E49472F-0099-4247-B1CF-1FDC6675B743}"/>
                    </a:ext>
                  </a:extLst>
                </p:cNvPr>
                <p:cNvGrpSpPr/>
                <p:nvPr/>
              </p:nvGrpSpPr>
              <p:grpSpPr>
                <a:xfrm>
                  <a:off x="1680543" y="2080033"/>
                  <a:ext cx="228600" cy="142875"/>
                  <a:chOff x="1680543" y="2080033"/>
                  <a:chExt cx="228600" cy="142875"/>
                </a:xfrm>
                <a:solidFill>
                  <a:srgbClr val="D9D9D9"/>
                </a:solidFill>
              </p:grpSpPr>
              <p:sp>
                <p:nvSpPr>
                  <p:cNvPr id="34" name="Freeform: Shape 228">
                    <a:extLst>
                      <a:ext uri="{FF2B5EF4-FFF2-40B4-BE49-F238E27FC236}">
                        <a16:creationId xmlns:a16="http://schemas.microsoft.com/office/drawing/2014/main" id="{F2B840A5-8F1B-4E56-86B3-A2F2426B0B64}"/>
                      </a:ext>
                    </a:extLst>
                  </p:cNvPr>
                  <p:cNvSpPr/>
                  <p:nvPr/>
                </p:nvSpPr>
                <p:spPr>
                  <a:xfrm>
                    <a:off x="1680543" y="2080033"/>
                    <a:ext cx="38100" cy="28575"/>
                  </a:xfrm>
                  <a:custGeom>
                    <a:avLst/>
                    <a:gdLst>
                      <a:gd name="connsiteX0" fmla="*/ 38100 w 38100"/>
                      <a:gd name="connsiteY0" fmla="*/ 37147 h 28575"/>
                      <a:gd name="connsiteX1" fmla="*/ 0 w 38100"/>
                      <a:gd name="connsiteY1" fmla="*/ 15240 h 28575"/>
                      <a:gd name="connsiteX2" fmla="*/ 0 w 38100"/>
                      <a:gd name="connsiteY2" fmla="*/ 0 h 28575"/>
                      <a:gd name="connsiteX3" fmla="*/ 38100 w 38100"/>
                      <a:gd name="connsiteY3" fmla="*/ 21907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00" h="28575">
                        <a:moveTo>
                          <a:pt x="38100" y="37147"/>
                        </a:moveTo>
                        <a:lnTo>
                          <a:pt x="0" y="15240"/>
                        </a:lnTo>
                        <a:lnTo>
                          <a:pt x="0" y="0"/>
                        </a:lnTo>
                        <a:lnTo>
                          <a:pt x="38100" y="21907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229">
                    <a:extLst>
                      <a:ext uri="{FF2B5EF4-FFF2-40B4-BE49-F238E27FC236}">
                        <a16:creationId xmlns:a16="http://schemas.microsoft.com/office/drawing/2014/main" id="{E7968414-DEF1-4595-9003-EF92EB2D0FEC}"/>
                      </a:ext>
                    </a:extLst>
                  </p:cNvPr>
                  <p:cNvSpPr/>
                  <p:nvPr/>
                </p:nvSpPr>
                <p:spPr>
                  <a:xfrm>
                    <a:off x="1746266" y="2117180"/>
                    <a:ext cx="38100" cy="38100"/>
                  </a:xfrm>
                  <a:custGeom>
                    <a:avLst/>
                    <a:gdLst>
                      <a:gd name="connsiteX0" fmla="*/ 38100 w 38100"/>
                      <a:gd name="connsiteY0" fmla="*/ 38100 h 38100"/>
                      <a:gd name="connsiteX1" fmla="*/ 0 w 38100"/>
                      <a:gd name="connsiteY1" fmla="*/ 15240 h 38100"/>
                      <a:gd name="connsiteX2" fmla="*/ 0 w 38100"/>
                      <a:gd name="connsiteY2" fmla="*/ 0 h 38100"/>
                      <a:gd name="connsiteX3" fmla="*/ 38100 w 38100"/>
                      <a:gd name="connsiteY3" fmla="*/ 2190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00" h="38100">
                        <a:moveTo>
                          <a:pt x="38100" y="38100"/>
                        </a:moveTo>
                        <a:lnTo>
                          <a:pt x="0" y="15240"/>
                        </a:lnTo>
                        <a:lnTo>
                          <a:pt x="0" y="0"/>
                        </a:lnTo>
                        <a:lnTo>
                          <a:pt x="38100" y="21907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: Shape 230">
                    <a:extLst>
                      <a:ext uri="{FF2B5EF4-FFF2-40B4-BE49-F238E27FC236}">
                        <a16:creationId xmlns:a16="http://schemas.microsoft.com/office/drawing/2014/main" id="{E1279B5A-C542-4DB1-87AE-162EE8FA51FF}"/>
                      </a:ext>
                    </a:extLst>
                  </p:cNvPr>
                  <p:cNvSpPr/>
                  <p:nvPr/>
                </p:nvSpPr>
                <p:spPr>
                  <a:xfrm>
                    <a:off x="1811036" y="2154328"/>
                    <a:ext cx="38100" cy="38100"/>
                  </a:xfrm>
                  <a:custGeom>
                    <a:avLst/>
                    <a:gdLst>
                      <a:gd name="connsiteX0" fmla="*/ 38100 w 38100"/>
                      <a:gd name="connsiteY0" fmla="*/ 38100 h 38100"/>
                      <a:gd name="connsiteX1" fmla="*/ 0 w 38100"/>
                      <a:gd name="connsiteY1" fmla="*/ 16193 h 38100"/>
                      <a:gd name="connsiteX2" fmla="*/ 0 w 38100"/>
                      <a:gd name="connsiteY2" fmla="*/ 0 h 38100"/>
                      <a:gd name="connsiteX3" fmla="*/ 38100 w 38100"/>
                      <a:gd name="connsiteY3" fmla="*/ 22860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00" h="38100">
                        <a:moveTo>
                          <a:pt x="38100" y="38100"/>
                        </a:moveTo>
                        <a:lnTo>
                          <a:pt x="0" y="16193"/>
                        </a:lnTo>
                        <a:lnTo>
                          <a:pt x="0" y="0"/>
                        </a:lnTo>
                        <a:lnTo>
                          <a:pt x="38100" y="2286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: Shape 231">
                    <a:extLst>
                      <a:ext uri="{FF2B5EF4-FFF2-40B4-BE49-F238E27FC236}">
                        <a16:creationId xmlns:a16="http://schemas.microsoft.com/office/drawing/2014/main" id="{BC350CEA-4840-4D57-BAD6-3B94AFF1AA78}"/>
                      </a:ext>
                    </a:extLst>
                  </p:cNvPr>
                  <p:cNvSpPr/>
                  <p:nvPr/>
                </p:nvSpPr>
                <p:spPr>
                  <a:xfrm>
                    <a:off x="1875805" y="2192428"/>
                    <a:ext cx="38100" cy="38100"/>
                  </a:xfrm>
                  <a:custGeom>
                    <a:avLst/>
                    <a:gdLst>
                      <a:gd name="connsiteX0" fmla="*/ 38100 w 38100"/>
                      <a:gd name="connsiteY0" fmla="*/ 38100 h 38100"/>
                      <a:gd name="connsiteX1" fmla="*/ 0 w 38100"/>
                      <a:gd name="connsiteY1" fmla="*/ 15240 h 38100"/>
                      <a:gd name="connsiteX2" fmla="*/ 0 w 38100"/>
                      <a:gd name="connsiteY2" fmla="*/ 0 h 38100"/>
                      <a:gd name="connsiteX3" fmla="*/ 38100 w 38100"/>
                      <a:gd name="connsiteY3" fmla="*/ 2190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00" h="38100">
                        <a:moveTo>
                          <a:pt x="38100" y="38100"/>
                        </a:moveTo>
                        <a:lnTo>
                          <a:pt x="0" y="15240"/>
                        </a:lnTo>
                        <a:lnTo>
                          <a:pt x="0" y="0"/>
                        </a:lnTo>
                        <a:lnTo>
                          <a:pt x="38100" y="21907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1" name="Freeform: Shape 232">
                <a:extLst>
                  <a:ext uri="{FF2B5EF4-FFF2-40B4-BE49-F238E27FC236}">
                    <a16:creationId xmlns:a16="http://schemas.microsoft.com/office/drawing/2014/main" id="{5573D93E-AFA8-4789-BB46-9A4727917B19}"/>
                  </a:ext>
                </a:extLst>
              </p:cNvPr>
              <p:cNvSpPr/>
              <p:nvPr/>
            </p:nvSpPr>
            <p:spPr>
              <a:xfrm>
                <a:off x="1937718" y="2046695"/>
                <a:ext cx="276225" cy="209550"/>
              </a:xfrm>
              <a:custGeom>
                <a:avLst/>
                <a:gdLst>
                  <a:gd name="connsiteX0" fmla="*/ 279083 w 276225"/>
                  <a:gd name="connsiteY0" fmla="*/ 49530 h 209550"/>
                  <a:gd name="connsiteX1" fmla="*/ 0 w 276225"/>
                  <a:gd name="connsiteY1" fmla="*/ 211455 h 209550"/>
                  <a:gd name="connsiteX2" fmla="*/ 0 w 276225"/>
                  <a:gd name="connsiteY2" fmla="*/ 161925 h 209550"/>
                  <a:gd name="connsiteX3" fmla="*/ 279083 w 276225"/>
                  <a:gd name="connsiteY3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9550">
                    <a:moveTo>
                      <a:pt x="279083" y="49530"/>
                    </a:moveTo>
                    <a:lnTo>
                      <a:pt x="0" y="211455"/>
                    </a:lnTo>
                    <a:lnTo>
                      <a:pt x="0" y="161925"/>
                    </a:lnTo>
                    <a:lnTo>
                      <a:pt x="279083" y="0"/>
                    </a:lnTo>
                    <a:close/>
                  </a:path>
                </a:pathLst>
              </a:custGeom>
              <a:solidFill>
                <a:srgbClr val="ABAB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10" y="0"/>
            <a:ext cx="3347190" cy="11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95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rgbClr val="28226B"/>
      </a:dk1>
      <a:lt1>
        <a:sysClr val="window" lastClr="FFFFFF"/>
      </a:lt1>
      <a:dk2>
        <a:srgbClr val="0770B4"/>
      </a:dk2>
      <a:lt2>
        <a:srgbClr val="BED9FF"/>
      </a:lt2>
      <a:accent1>
        <a:srgbClr val="00B1F1"/>
      </a:accent1>
      <a:accent2>
        <a:srgbClr val="3581DD"/>
      </a:accent2>
      <a:accent3>
        <a:srgbClr val="42E8E0"/>
      </a:accent3>
      <a:accent4>
        <a:srgbClr val="70AEFF"/>
      </a:accent4>
      <a:accent5>
        <a:srgbClr val="4499FF"/>
      </a:accent5>
      <a:accent6>
        <a:srgbClr val="A0C9FF"/>
      </a:accent6>
      <a:hlink>
        <a:srgbClr val="1495D9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4124</Words>
  <Application>Microsoft Office PowerPoint</Application>
  <PresentationFormat>Widescreen</PresentationFormat>
  <Paragraphs>261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 Starenko</dc:creator>
  <cp:lastModifiedBy>T.Staykov</cp:lastModifiedBy>
  <cp:revision>198</cp:revision>
  <dcterms:created xsi:type="dcterms:W3CDTF">2019-07-09T18:50:13Z</dcterms:created>
  <dcterms:modified xsi:type="dcterms:W3CDTF">2024-11-07T16:52:23Z</dcterms:modified>
</cp:coreProperties>
</file>